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rawing6.xml" ContentType="application/vnd.ms-office.drawingml.diagramDrawing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6" r:id="rId2"/>
    <p:sldId id="270" r:id="rId3"/>
    <p:sldId id="271" r:id="rId4"/>
    <p:sldId id="274" r:id="rId5"/>
    <p:sldId id="273" r:id="rId6"/>
    <p:sldId id="303" r:id="rId7"/>
    <p:sldId id="306" r:id="rId8"/>
    <p:sldId id="272" r:id="rId9"/>
    <p:sldId id="307" r:id="rId10"/>
    <p:sldId id="257" r:id="rId11"/>
    <p:sldId id="269" r:id="rId12"/>
    <p:sldId id="258" r:id="rId13"/>
    <p:sldId id="275" r:id="rId14"/>
    <p:sldId id="276" r:id="rId15"/>
    <p:sldId id="264" r:id="rId16"/>
    <p:sldId id="265" r:id="rId17"/>
    <p:sldId id="266" r:id="rId18"/>
    <p:sldId id="267" r:id="rId19"/>
    <p:sldId id="268" r:id="rId20"/>
    <p:sldId id="263" r:id="rId21"/>
    <p:sldId id="304" r:id="rId22"/>
    <p:sldId id="277" r:id="rId23"/>
    <p:sldId id="30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4B0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6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16BB94-EB2E-4017-B80A-5BFCB618434D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1BBB47A-C9B0-462D-8165-8699374F75D4}">
      <dgm:prSet/>
      <dgm:spPr/>
      <dgm:t>
        <a:bodyPr/>
        <a:lstStyle/>
        <a:p>
          <a:r>
            <a:rPr lang="en-US" b="0" dirty="0"/>
            <a:t>A</a:t>
          </a:r>
          <a:r>
            <a:rPr lang="en-US" b="1" dirty="0"/>
            <a:t> Brand</a:t>
          </a:r>
          <a:r>
            <a:rPr lang="en-US" dirty="0"/>
            <a:t> includes the </a:t>
          </a:r>
          <a:r>
            <a:rPr lang="en-US" b="1" dirty="0">
              <a:solidFill>
                <a:srgbClr val="FF0000"/>
              </a:solidFill>
            </a:rPr>
            <a:t>business name</a:t>
          </a:r>
          <a:r>
            <a:rPr lang="en-US" dirty="0"/>
            <a:t>, </a:t>
          </a:r>
          <a:r>
            <a:rPr lang="en-US" b="1" dirty="0">
              <a:solidFill>
                <a:srgbClr val="7030A0"/>
              </a:solidFill>
            </a:rPr>
            <a:t>logo</a:t>
          </a:r>
          <a:r>
            <a:rPr lang="en-US" dirty="0"/>
            <a:t>, </a:t>
          </a:r>
          <a:r>
            <a:rPr lang="en-US" b="1" dirty="0">
              <a:solidFill>
                <a:srgbClr val="00B050"/>
              </a:solidFill>
            </a:rPr>
            <a:t>slogan</a:t>
          </a:r>
          <a:r>
            <a:rPr lang="en-US" dirty="0"/>
            <a:t>, and </a:t>
          </a:r>
          <a:r>
            <a:rPr lang="en-US" b="1" dirty="0">
              <a:solidFill>
                <a:srgbClr val="0070C0"/>
              </a:solidFill>
            </a:rPr>
            <a:t>mission statement</a:t>
          </a:r>
          <a:r>
            <a:rPr lang="en-US" dirty="0"/>
            <a:t> associated with a business.  </a:t>
          </a:r>
        </a:p>
      </dgm:t>
    </dgm:pt>
    <dgm:pt modelId="{D7292C1B-6D04-4726-A39B-9CA0FA6B6458}" type="parTrans" cxnId="{89F16153-E353-4D98-B2B1-7FD0269CF81A}">
      <dgm:prSet/>
      <dgm:spPr/>
      <dgm:t>
        <a:bodyPr/>
        <a:lstStyle/>
        <a:p>
          <a:endParaRPr lang="en-US"/>
        </a:p>
      </dgm:t>
    </dgm:pt>
    <dgm:pt modelId="{F052030A-2619-4704-B236-618B4D55E53B}" type="sibTrans" cxnId="{89F16153-E353-4D98-B2B1-7FD0269CF81A}">
      <dgm:prSet/>
      <dgm:spPr/>
      <dgm:t>
        <a:bodyPr/>
        <a:lstStyle/>
        <a:p>
          <a:endParaRPr lang="en-US"/>
        </a:p>
      </dgm:t>
    </dgm:pt>
    <dgm:pt modelId="{1BAA43E7-929B-4053-A2E0-7D35509C8C17}">
      <dgm:prSet/>
      <dgm:spPr/>
      <dgm:t>
        <a:bodyPr/>
        <a:lstStyle/>
        <a:p>
          <a:r>
            <a:rPr lang="en-US"/>
            <a:t>The goal of </a:t>
          </a:r>
          <a:r>
            <a:rPr lang="en-US" b="1"/>
            <a:t>branding</a:t>
          </a:r>
          <a:r>
            <a:rPr lang="en-US"/>
            <a:t> is to create a public perception. </a:t>
          </a:r>
        </a:p>
      </dgm:t>
    </dgm:pt>
    <dgm:pt modelId="{3B176F27-DBAE-4A75-A938-5EE9C18A6531}" type="parTrans" cxnId="{C5E86F71-53F6-443E-BDC1-E4D37B347E61}">
      <dgm:prSet/>
      <dgm:spPr/>
      <dgm:t>
        <a:bodyPr/>
        <a:lstStyle/>
        <a:p>
          <a:endParaRPr lang="en-US"/>
        </a:p>
      </dgm:t>
    </dgm:pt>
    <dgm:pt modelId="{0F4A21F0-48B4-4228-A29A-8E80A678A045}" type="sibTrans" cxnId="{C5E86F71-53F6-443E-BDC1-E4D37B347E61}">
      <dgm:prSet/>
      <dgm:spPr/>
      <dgm:t>
        <a:bodyPr/>
        <a:lstStyle/>
        <a:p>
          <a:endParaRPr lang="en-US"/>
        </a:p>
      </dgm:t>
    </dgm:pt>
    <dgm:pt modelId="{B8D8803B-CAC6-4A21-BAF1-64C585A3799A}" type="pres">
      <dgm:prSet presAssocID="{B616BB94-EB2E-4017-B80A-5BFCB61843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137BFB0-0D2E-41FB-B391-98A8243F3A20}" type="pres">
      <dgm:prSet presAssocID="{51BBB47A-C9B0-462D-8165-8699374F75D4}" presName="hierRoot1" presStyleCnt="0"/>
      <dgm:spPr/>
    </dgm:pt>
    <dgm:pt modelId="{99F2CB5D-E5BC-4274-93A0-687851ABF3A7}" type="pres">
      <dgm:prSet presAssocID="{51BBB47A-C9B0-462D-8165-8699374F75D4}" presName="composite" presStyleCnt="0"/>
      <dgm:spPr/>
    </dgm:pt>
    <dgm:pt modelId="{5F24B502-49ED-4D35-BDBB-5DF98390C7FD}" type="pres">
      <dgm:prSet presAssocID="{51BBB47A-C9B0-462D-8165-8699374F75D4}" presName="background" presStyleLbl="node0" presStyleIdx="0" presStyleCnt="2"/>
      <dgm:spPr/>
    </dgm:pt>
    <dgm:pt modelId="{DCD386B5-2E6A-4A02-B665-33735B8DC20E}" type="pres">
      <dgm:prSet presAssocID="{51BBB47A-C9B0-462D-8165-8699374F75D4}" presName="text" presStyleLbl="fgAcc0" presStyleIdx="0" presStyleCnt="2">
        <dgm:presLayoutVars>
          <dgm:chPref val="3"/>
        </dgm:presLayoutVars>
      </dgm:prSet>
      <dgm:spPr/>
    </dgm:pt>
    <dgm:pt modelId="{CBB5B62C-806E-41BD-92C3-3EB43F12809D}" type="pres">
      <dgm:prSet presAssocID="{51BBB47A-C9B0-462D-8165-8699374F75D4}" presName="hierChild2" presStyleCnt="0"/>
      <dgm:spPr/>
    </dgm:pt>
    <dgm:pt modelId="{5C7BD342-EC64-4DEC-830E-9ED1EA17C251}" type="pres">
      <dgm:prSet presAssocID="{1BAA43E7-929B-4053-A2E0-7D35509C8C17}" presName="hierRoot1" presStyleCnt="0"/>
      <dgm:spPr/>
    </dgm:pt>
    <dgm:pt modelId="{F1F53427-A786-47AF-B10D-DAB009160CBA}" type="pres">
      <dgm:prSet presAssocID="{1BAA43E7-929B-4053-A2E0-7D35509C8C17}" presName="composite" presStyleCnt="0"/>
      <dgm:spPr/>
    </dgm:pt>
    <dgm:pt modelId="{7F2CAAB6-0F24-45C0-9276-366DA67994BF}" type="pres">
      <dgm:prSet presAssocID="{1BAA43E7-929B-4053-A2E0-7D35509C8C17}" presName="background" presStyleLbl="node0" presStyleIdx="1" presStyleCnt="2"/>
      <dgm:spPr/>
    </dgm:pt>
    <dgm:pt modelId="{CB93100D-F689-4238-954A-6155980AB7AC}" type="pres">
      <dgm:prSet presAssocID="{1BAA43E7-929B-4053-A2E0-7D35509C8C17}" presName="text" presStyleLbl="fgAcc0" presStyleIdx="1" presStyleCnt="2">
        <dgm:presLayoutVars>
          <dgm:chPref val="3"/>
        </dgm:presLayoutVars>
      </dgm:prSet>
      <dgm:spPr/>
    </dgm:pt>
    <dgm:pt modelId="{18329F9E-F5D3-4CD1-9C91-F4C606DFFFC4}" type="pres">
      <dgm:prSet presAssocID="{1BAA43E7-929B-4053-A2E0-7D35509C8C17}" presName="hierChild2" presStyleCnt="0"/>
      <dgm:spPr/>
    </dgm:pt>
  </dgm:ptLst>
  <dgm:cxnLst>
    <dgm:cxn modelId="{70D04745-878D-4AEE-8DAC-4A215FFB9FE9}" type="presOf" srcId="{51BBB47A-C9B0-462D-8165-8699374F75D4}" destId="{DCD386B5-2E6A-4A02-B665-33735B8DC20E}" srcOrd="0" destOrd="0" presId="urn:microsoft.com/office/officeart/2005/8/layout/hierarchy1"/>
    <dgm:cxn modelId="{C5E86F71-53F6-443E-BDC1-E4D37B347E61}" srcId="{B616BB94-EB2E-4017-B80A-5BFCB618434D}" destId="{1BAA43E7-929B-4053-A2E0-7D35509C8C17}" srcOrd="1" destOrd="0" parTransId="{3B176F27-DBAE-4A75-A938-5EE9C18A6531}" sibTransId="{0F4A21F0-48B4-4228-A29A-8E80A678A045}"/>
    <dgm:cxn modelId="{89F16153-E353-4D98-B2B1-7FD0269CF81A}" srcId="{B616BB94-EB2E-4017-B80A-5BFCB618434D}" destId="{51BBB47A-C9B0-462D-8165-8699374F75D4}" srcOrd="0" destOrd="0" parTransId="{D7292C1B-6D04-4726-A39B-9CA0FA6B6458}" sibTransId="{F052030A-2619-4704-B236-618B4D55E53B}"/>
    <dgm:cxn modelId="{6CBEE887-488C-4888-B9CB-36F0B0687F34}" type="presOf" srcId="{1BAA43E7-929B-4053-A2E0-7D35509C8C17}" destId="{CB93100D-F689-4238-954A-6155980AB7AC}" srcOrd="0" destOrd="0" presId="urn:microsoft.com/office/officeart/2005/8/layout/hierarchy1"/>
    <dgm:cxn modelId="{BAD2C2E7-7A17-456B-BCA8-5BBA6BADB871}" type="presOf" srcId="{B616BB94-EB2E-4017-B80A-5BFCB618434D}" destId="{B8D8803B-CAC6-4A21-BAF1-64C585A3799A}" srcOrd="0" destOrd="0" presId="urn:microsoft.com/office/officeart/2005/8/layout/hierarchy1"/>
    <dgm:cxn modelId="{03FFA983-F837-47E3-B4DC-36C4B0A5E81F}" type="presParOf" srcId="{B8D8803B-CAC6-4A21-BAF1-64C585A3799A}" destId="{D137BFB0-0D2E-41FB-B391-98A8243F3A20}" srcOrd="0" destOrd="0" presId="urn:microsoft.com/office/officeart/2005/8/layout/hierarchy1"/>
    <dgm:cxn modelId="{99F03D40-62B5-46C8-8C8F-958D3404A5DD}" type="presParOf" srcId="{D137BFB0-0D2E-41FB-B391-98A8243F3A20}" destId="{99F2CB5D-E5BC-4274-93A0-687851ABF3A7}" srcOrd="0" destOrd="0" presId="urn:microsoft.com/office/officeart/2005/8/layout/hierarchy1"/>
    <dgm:cxn modelId="{F701EFCA-6AE5-437A-9C8C-F626A0D3811E}" type="presParOf" srcId="{99F2CB5D-E5BC-4274-93A0-687851ABF3A7}" destId="{5F24B502-49ED-4D35-BDBB-5DF98390C7FD}" srcOrd="0" destOrd="0" presId="urn:microsoft.com/office/officeart/2005/8/layout/hierarchy1"/>
    <dgm:cxn modelId="{79D18508-9956-4E1E-8F57-4BCFBB4E3A79}" type="presParOf" srcId="{99F2CB5D-E5BC-4274-93A0-687851ABF3A7}" destId="{DCD386B5-2E6A-4A02-B665-33735B8DC20E}" srcOrd="1" destOrd="0" presId="urn:microsoft.com/office/officeart/2005/8/layout/hierarchy1"/>
    <dgm:cxn modelId="{D2781469-455F-4BA3-8E2B-A11CCF7C8CDD}" type="presParOf" srcId="{D137BFB0-0D2E-41FB-B391-98A8243F3A20}" destId="{CBB5B62C-806E-41BD-92C3-3EB43F12809D}" srcOrd="1" destOrd="0" presId="urn:microsoft.com/office/officeart/2005/8/layout/hierarchy1"/>
    <dgm:cxn modelId="{A4646B3C-FB44-4840-8739-E9F6D857A191}" type="presParOf" srcId="{B8D8803B-CAC6-4A21-BAF1-64C585A3799A}" destId="{5C7BD342-EC64-4DEC-830E-9ED1EA17C251}" srcOrd="1" destOrd="0" presId="urn:microsoft.com/office/officeart/2005/8/layout/hierarchy1"/>
    <dgm:cxn modelId="{633339CC-98BC-4C14-9EBD-82D156782EBE}" type="presParOf" srcId="{5C7BD342-EC64-4DEC-830E-9ED1EA17C251}" destId="{F1F53427-A786-47AF-B10D-DAB009160CBA}" srcOrd="0" destOrd="0" presId="urn:microsoft.com/office/officeart/2005/8/layout/hierarchy1"/>
    <dgm:cxn modelId="{E8D38D86-3EC2-4093-A574-7C81DBAA8A11}" type="presParOf" srcId="{F1F53427-A786-47AF-B10D-DAB009160CBA}" destId="{7F2CAAB6-0F24-45C0-9276-366DA67994BF}" srcOrd="0" destOrd="0" presId="urn:microsoft.com/office/officeart/2005/8/layout/hierarchy1"/>
    <dgm:cxn modelId="{D446AB13-AED2-42E4-B0CD-1168D67EA39E}" type="presParOf" srcId="{F1F53427-A786-47AF-B10D-DAB009160CBA}" destId="{CB93100D-F689-4238-954A-6155980AB7AC}" srcOrd="1" destOrd="0" presId="urn:microsoft.com/office/officeart/2005/8/layout/hierarchy1"/>
    <dgm:cxn modelId="{0531B616-2C99-49ED-8464-3EBB09443212}" type="presParOf" srcId="{5C7BD342-EC64-4DEC-830E-9ED1EA17C251}" destId="{18329F9E-F5D3-4CD1-9C91-F4C606DFFFC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620CB6-E549-4B89-9EE4-C5D98293D5F4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D471847-3A30-4866-9B4F-1C14EFA8F2B9}">
      <dgm:prSet/>
      <dgm:spPr/>
      <dgm:t>
        <a:bodyPr/>
        <a:lstStyle/>
        <a:p>
          <a:r>
            <a:rPr lang="en-US" dirty="0"/>
            <a:t>A mission statement is a statement of the company's purpose and </a:t>
          </a:r>
          <a:br>
            <a:rPr lang="en-US" dirty="0"/>
          </a:br>
          <a:r>
            <a:rPr lang="en-US" dirty="0"/>
            <a:t>reason for existing.</a:t>
          </a:r>
        </a:p>
      </dgm:t>
    </dgm:pt>
    <dgm:pt modelId="{B95125B4-9736-4D47-AE75-96636ECC2FE2}" type="parTrans" cxnId="{C55EDF18-13E7-4DC9-9053-BE821E523A02}">
      <dgm:prSet/>
      <dgm:spPr/>
      <dgm:t>
        <a:bodyPr/>
        <a:lstStyle/>
        <a:p>
          <a:endParaRPr lang="en-US"/>
        </a:p>
      </dgm:t>
    </dgm:pt>
    <dgm:pt modelId="{E6CFCBC2-BD6C-4A08-B198-4682EDADAEB5}" type="sibTrans" cxnId="{C55EDF18-13E7-4DC9-9053-BE821E523A02}">
      <dgm:prSet/>
      <dgm:spPr/>
      <dgm:t>
        <a:bodyPr/>
        <a:lstStyle/>
        <a:p>
          <a:endParaRPr lang="en-US"/>
        </a:p>
      </dgm:t>
    </dgm:pt>
    <dgm:pt modelId="{5ADBC6EF-480A-44F1-A1D8-EB7CA2236919}">
      <dgm:prSet/>
      <dgm:spPr/>
      <dgm:t>
        <a:bodyPr/>
        <a:lstStyle/>
        <a:p>
          <a:r>
            <a:rPr lang="en-US" dirty="0"/>
            <a:t>Mission statements often include the following information:</a:t>
          </a:r>
        </a:p>
      </dgm:t>
    </dgm:pt>
    <dgm:pt modelId="{4BCB5AAD-6623-4B9E-9EAA-2B75A05BCDBD}" type="parTrans" cxnId="{447AB7F8-69F4-4028-AC44-67D731B389C5}">
      <dgm:prSet/>
      <dgm:spPr/>
      <dgm:t>
        <a:bodyPr/>
        <a:lstStyle/>
        <a:p>
          <a:endParaRPr lang="en-US"/>
        </a:p>
      </dgm:t>
    </dgm:pt>
    <dgm:pt modelId="{BFA4B773-F565-4316-8AC1-BC38353C158E}" type="sibTrans" cxnId="{447AB7F8-69F4-4028-AC44-67D731B389C5}">
      <dgm:prSet/>
      <dgm:spPr/>
      <dgm:t>
        <a:bodyPr/>
        <a:lstStyle/>
        <a:p>
          <a:endParaRPr lang="en-US"/>
        </a:p>
      </dgm:t>
    </dgm:pt>
    <dgm:pt modelId="{DF270959-D7EA-402F-93FE-B4E5C4030046}">
      <dgm:prSet/>
      <dgm:spPr/>
      <dgm:t>
        <a:bodyPr/>
        <a:lstStyle/>
        <a:p>
          <a:r>
            <a:rPr lang="en-US" b="1"/>
            <a:t>Key market</a:t>
          </a:r>
          <a:r>
            <a:rPr lang="en-US"/>
            <a:t> – who is your target client/customer?</a:t>
          </a:r>
        </a:p>
      </dgm:t>
    </dgm:pt>
    <dgm:pt modelId="{AD6CD256-F083-4019-B6F7-865E674374D6}" type="parTrans" cxnId="{5A43A346-4DFD-4C48-AB35-DA24004CE8DD}">
      <dgm:prSet/>
      <dgm:spPr/>
      <dgm:t>
        <a:bodyPr/>
        <a:lstStyle/>
        <a:p>
          <a:endParaRPr lang="en-US"/>
        </a:p>
      </dgm:t>
    </dgm:pt>
    <dgm:pt modelId="{DFA1873E-B532-4425-B8BB-DAC61458AF11}" type="sibTrans" cxnId="{5A43A346-4DFD-4C48-AB35-DA24004CE8DD}">
      <dgm:prSet/>
      <dgm:spPr/>
      <dgm:t>
        <a:bodyPr/>
        <a:lstStyle/>
        <a:p>
          <a:endParaRPr lang="en-US"/>
        </a:p>
      </dgm:t>
    </dgm:pt>
    <dgm:pt modelId="{0B15FCF8-D0FD-43E1-9A3F-C8610EA13C70}">
      <dgm:prSet/>
      <dgm:spPr/>
      <dgm:t>
        <a:bodyPr/>
        <a:lstStyle/>
        <a:p>
          <a:r>
            <a:rPr lang="en-US" b="1"/>
            <a:t>Contribution</a:t>
          </a:r>
          <a:r>
            <a:rPr lang="en-US"/>
            <a:t> – what product or service do you provide to that </a:t>
          </a:r>
          <a:br>
            <a:rPr lang="en-US"/>
          </a:br>
          <a:r>
            <a:rPr lang="en-US"/>
            <a:t>client? </a:t>
          </a:r>
        </a:p>
      </dgm:t>
    </dgm:pt>
    <dgm:pt modelId="{F4B144A3-3BD2-48E2-9422-C2E5969BA6C5}" type="parTrans" cxnId="{5402FC70-B799-455F-B9A9-E7E7FD2701E5}">
      <dgm:prSet/>
      <dgm:spPr/>
      <dgm:t>
        <a:bodyPr/>
        <a:lstStyle/>
        <a:p>
          <a:endParaRPr lang="en-US"/>
        </a:p>
      </dgm:t>
    </dgm:pt>
    <dgm:pt modelId="{6631E3F3-67F0-4556-B65C-38127E8A4408}" type="sibTrans" cxnId="{5402FC70-B799-455F-B9A9-E7E7FD2701E5}">
      <dgm:prSet/>
      <dgm:spPr/>
      <dgm:t>
        <a:bodyPr/>
        <a:lstStyle/>
        <a:p>
          <a:endParaRPr lang="en-US"/>
        </a:p>
      </dgm:t>
    </dgm:pt>
    <dgm:pt modelId="{B74BA89B-FC8B-4EF5-98AD-C772FDE6E45C}">
      <dgm:prSet/>
      <dgm:spPr/>
      <dgm:t>
        <a:bodyPr/>
        <a:lstStyle/>
        <a:p>
          <a:r>
            <a:rPr lang="en-US" b="1"/>
            <a:t>Distinction</a:t>
          </a:r>
          <a:r>
            <a:rPr lang="en-US"/>
            <a:t> – what makes your product or service unique, so that </a:t>
          </a:r>
          <a:br>
            <a:rPr lang="en-US"/>
          </a:br>
          <a:r>
            <a:rPr lang="en-US"/>
            <a:t>the client would choose you?</a:t>
          </a:r>
        </a:p>
      </dgm:t>
    </dgm:pt>
    <dgm:pt modelId="{B37678F9-B463-4BEA-9117-B8BE9F2E45D7}" type="parTrans" cxnId="{B499EF22-B36D-43EF-8303-AF7AAFC7F9F4}">
      <dgm:prSet/>
      <dgm:spPr/>
      <dgm:t>
        <a:bodyPr/>
        <a:lstStyle/>
        <a:p>
          <a:endParaRPr lang="en-US"/>
        </a:p>
      </dgm:t>
    </dgm:pt>
    <dgm:pt modelId="{68B2F464-436F-4205-9D7D-316861ECFAFE}" type="sibTrans" cxnId="{B499EF22-B36D-43EF-8303-AF7AAFC7F9F4}">
      <dgm:prSet/>
      <dgm:spPr/>
      <dgm:t>
        <a:bodyPr/>
        <a:lstStyle/>
        <a:p>
          <a:endParaRPr lang="en-US"/>
        </a:p>
      </dgm:t>
    </dgm:pt>
    <dgm:pt modelId="{BAD08A4D-34A6-42A7-82BE-881824B77694}" type="pres">
      <dgm:prSet presAssocID="{60620CB6-E549-4B89-9EE4-C5D98293D5F4}" presName="outerComposite" presStyleCnt="0">
        <dgm:presLayoutVars>
          <dgm:chMax val="5"/>
          <dgm:dir/>
          <dgm:resizeHandles val="exact"/>
        </dgm:presLayoutVars>
      </dgm:prSet>
      <dgm:spPr/>
    </dgm:pt>
    <dgm:pt modelId="{1EFF8B4F-AFB4-41E3-86DB-6D4EC84BFC74}" type="pres">
      <dgm:prSet presAssocID="{60620CB6-E549-4B89-9EE4-C5D98293D5F4}" presName="dummyMaxCanvas" presStyleCnt="0">
        <dgm:presLayoutVars/>
      </dgm:prSet>
      <dgm:spPr/>
    </dgm:pt>
    <dgm:pt modelId="{CDFE61C7-0E77-4EAE-8320-029B61935297}" type="pres">
      <dgm:prSet presAssocID="{60620CB6-E549-4B89-9EE4-C5D98293D5F4}" presName="FiveNodes_1" presStyleLbl="node1" presStyleIdx="0" presStyleCnt="5">
        <dgm:presLayoutVars>
          <dgm:bulletEnabled val="1"/>
        </dgm:presLayoutVars>
      </dgm:prSet>
      <dgm:spPr/>
    </dgm:pt>
    <dgm:pt modelId="{61DB3F5C-DB63-4D78-A189-2D87CF88DBB3}" type="pres">
      <dgm:prSet presAssocID="{60620CB6-E549-4B89-9EE4-C5D98293D5F4}" presName="FiveNodes_2" presStyleLbl="node1" presStyleIdx="1" presStyleCnt="5">
        <dgm:presLayoutVars>
          <dgm:bulletEnabled val="1"/>
        </dgm:presLayoutVars>
      </dgm:prSet>
      <dgm:spPr/>
    </dgm:pt>
    <dgm:pt modelId="{0E76C6CE-3E09-42C5-9FE5-747455897285}" type="pres">
      <dgm:prSet presAssocID="{60620CB6-E549-4B89-9EE4-C5D98293D5F4}" presName="FiveNodes_3" presStyleLbl="node1" presStyleIdx="2" presStyleCnt="5">
        <dgm:presLayoutVars>
          <dgm:bulletEnabled val="1"/>
        </dgm:presLayoutVars>
      </dgm:prSet>
      <dgm:spPr/>
    </dgm:pt>
    <dgm:pt modelId="{B00C8C97-C470-4A5B-9386-736E7C22D29E}" type="pres">
      <dgm:prSet presAssocID="{60620CB6-E549-4B89-9EE4-C5D98293D5F4}" presName="FiveNodes_4" presStyleLbl="node1" presStyleIdx="3" presStyleCnt="5">
        <dgm:presLayoutVars>
          <dgm:bulletEnabled val="1"/>
        </dgm:presLayoutVars>
      </dgm:prSet>
      <dgm:spPr/>
    </dgm:pt>
    <dgm:pt modelId="{467C2C37-17EC-4E23-B0DA-C026F181B74A}" type="pres">
      <dgm:prSet presAssocID="{60620CB6-E549-4B89-9EE4-C5D98293D5F4}" presName="FiveNodes_5" presStyleLbl="node1" presStyleIdx="4" presStyleCnt="5">
        <dgm:presLayoutVars>
          <dgm:bulletEnabled val="1"/>
        </dgm:presLayoutVars>
      </dgm:prSet>
      <dgm:spPr/>
    </dgm:pt>
    <dgm:pt modelId="{206A803C-61B4-4F9D-93BF-73217DB9DCDB}" type="pres">
      <dgm:prSet presAssocID="{60620CB6-E549-4B89-9EE4-C5D98293D5F4}" presName="FiveConn_1-2" presStyleLbl="fgAccFollowNode1" presStyleIdx="0" presStyleCnt="4">
        <dgm:presLayoutVars>
          <dgm:bulletEnabled val="1"/>
        </dgm:presLayoutVars>
      </dgm:prSet>
      <dgm:spPr/>
    </dgm:pt>
    <dgm:pt modelId="{F2D6D84C-D88F-4CC1-A04F-46662331538C}" type="pres">
      <dgm:prSet presAssocID="{60620CB6-E549-4B89-9EE4-C5D98293D5F4}" presName="FiveConn_2-3" presStyleLbl="fgAccFollowNode1" presStyleIdx="1" presStyleCnt="4">
        <dgm:presLayoutVars>
          <dgm:bulletEnabled val="1"/>
        </dgm:presLayoutVars>
      </dgm:prSet>
      <dgm:spPr/>
    </dgm:pt>
    <dgm:pt modelId="{CC174C76-6B7E-41D2-AA90-4CAB58B44894}" type="pres">
      <dgm:prSet presAssocID="{60620CB6-E549-4B89-9EE4-C5D98293D5F4}" presName="FiveConn_3-4" presStyleLbl="fgAccFollowNode1" presStyleIdx="2" presStyleCnt="4">
        <dgm:presLayoutVars>
          <dgm:bulletEnabled val="1"/>
        </dgm:presLayoutVars>
      </dgm:prSet>
      <dgm:spPr/>
    </dgm:pt>
    <dgm:pt modelId="{180DA674-755C-40EA-B7B5-69A072988B97}" type="pres">
      <dgm:prSet presAssocID="{60620CB6-E549-4B89-9EE4-C5D98293D5F4}" presName="FiveConn_4-5" presStyleLbl="fgAccFollowNode1" presStyleIdx="3" presStyleCnt="4">
        <dgm:presLayoutVars>
          <dgm:bulletEnabled val="1"/>
        </dgm:presLayoutVars>
      </dgm:prSet>
      <dgm:spPr/>
    </dgm:pt>
    <dgm:pt modelId="{19ACCE37-6A26-43D7-B1E1-9B064BD62E90}" type="pres">
      <dgm:prSet presAssocID="{60620CB6-E549-4B89-9EE4-C5D98293D5F4}" presName="FiveNodes_1_text" presStyleLbl="node1" presStyleIdx="4" presStyleCnt="5">
        <dgm:presLayoutVars>
          <dgm:bulletEnabled val="1"/>
        </dgm:presLayoutVars>
      </dgm:prSet>
      <dgm:spPr/>
    </dgm:pt>
    <dgm:pt modelId="{3BAF235F-BED2-46AA-B37F-CE06C08E76BE}" type="pres">
      <dgm:prSet presAssocID="{60620CB6-E549-4B89-9EE4-C5D98293D5F4}" presName="FiveNodes_2_text" presStyleLbl="node1" presStyleIdx="4" presStyleCnt="5">
        <dgm:presLayoutVars>
          <dgm:bulletEnabled val="1"/>
        </dgm:presLayoutVars>
      </dgm:prSet>
      <dgm:spPr/>
    </dgm:pt>
    <dgm:pt modelId="{B4C27D28-FC28-4D47-B8C6-286C0DCB2778}" type="pres">
      <dgm:prSet presAssocID="{60620CB6-E549-4B89-9EE4-C5D98293D5F4}" presName="FiveNodes_3_text" presStyleLbl="node1" presStyleIdx="4" presStyleCnt="5">
        <dgm:presLayoutVars>
          <dgm:bulletEnabled val="1"/>
        </dgm:presLayoutVars>
      </dgm:prSet>
      <dgm:spPr/>
    </dgm:pt>
    <dgm:pt modelId="{EC16A255-9019-4366-9B8A-33996D0EAFC5}" type="pres">
      <dgm:prSet presAssocID="{60620CB6-E549-4B89-9EE4-C5D98293D5F4}" presName="FiveNodes_4_text" presStyleLbl="node1" presStyleIdx="4" presStyleCnt="5">
        <dgm:presLayoutVars>
          <dgm:bulletEnabled val="1"/>
        </dgm:presLayoutVars>
      </dgm:prSet>
      <dgm:spPr/>
    </dgm:pt>
    <dgm:pt modelId="{AA97583B-4D46-4B64-914F-12CC99A1700C}" type="pres">
      <dgm:prSet presAssocID="{60620CB6-E549-4B89-9EE4-C5D98293D5F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55EDF18-13E7-4DC9-9053-BE821E523A02}" srcId="{60620CB6-E549-4B89-9EE4-C5D98293D5F4}" destId="{ED471847-3A30-4866-9B4F-1C14EFA8F2B9}" srcOrd="0" destOrd="0" parTransId="{B95125B4-9736-4D47-AE75-96636ECC2FE2}" sibTransId="{E6CFCBC2-BD6C-4A08-B198-4682EDADAEB5}"/>
    <dgm:cxn modelId="{B499EF22-B36D-43EF-8303-AF7AAFC7F9F4}" srcId="{60620CB6-E549-4B89-9EE4-C5D98293D5F4}" destId="{B74BA89B-FC8B-4EF5-98AD-C772FDE6E45C}" srcOrd="4" destOrd="0" parTransId="{B37678F9-B463-4BEA-9117-B8BE9F2E45D7}" sibTransId="{68B2F464-436F-4205-9D7D-316861ECFAFE}"/>
    <dgm:cxn modelId="{2D76D72B-764D-4BFD-B80D-DCD5897D003D}" type="presOf" srcId="{ED471847-3A30-4866-9B4F-1C14EFA8F2B9}" destId="{CDFE61C7-0E77-4EAE-8320-029B61935297}" srcOrd="0" destOrd="0" presId="urn:microsoft.com/office/officeart/2005/8/layout/vProcess5"/>
    <dgm:cxn modelId="{85D3A25C-C90F-4007-AA5A-5D4AE5472A91}" type="presOf" srcId="{DFA1873E-B532-4425-B8BB-DAC61458AF11}" destId="{CC174C76-6B7E-41D2-AA90-4CAB58B44894}" srcOrd="0" destOrd="0" presId="urn:microsoft.com/office/officeart/2005/8/layout/vProcess5"/>
    <dgm:cxn modelId="{5A43A346-4DFD-4C48-AB35-DA24004CE8DD}" srcId="{60620CB6-E549-4B89-9EE4-C5D98293D5F4}" destId="{DF270959-D7EA-402F-93FE-B4E5C4030046}" srcOrd="2" destOrd="0" parTransId="{AD6CD256-F083-4019-B6F7-865E674374D6}" sibTransId="{DFA1873E-B532-4425-B8BB-DAC61458AF11}"/>
    <dgm:cxn modelId="{3BABA646-2738-413D-B240-50555B55FCAF}" type="presOf" srcId="{DF270959-D7EA-402F-93FE-B4E5C4030046}" destId="{0E76C6CE-3E09-42C5-9FE5-747455897285}" srcOrd="0" destOrd="0" presId="urn:microsoft.com/office/officeart/2005/8/layout/vProcess5"/>
    <dgm:cxn modelId="{5402FC70-B799-455F-B9A9-E7E7FD2701E5}" srcId="{60620CB6-E549-4B89-9EE4-C5D98293D5F4}" destId="{0B15FCF8-D0FD-43E1-9A3F-C8610EA13C70}" srcOrd="3" destOrd="0" parTransId="{F4B144A3-3BD2-48E2-9422-C2E5969BA6C5}" sibTransId="{6631E3F3-67F0-4556-B65C-38127E8A4408}"/>
    <dgm:cxn modelId="{927B7C72-974D-433B-8A25-645B78332440}" type="presOf" srcId="{BFA4B773-F565-4316-8AC1-BC38353C158E}" destId="{F2D6D84C-D88F-4CC1-A04F-46662331538C}" srcOrd="0" destOrd="0" presId="urn:microsoft.com/office/officeart/2005/8/layout/vProcess5"/>
    <dgm:cxn modelId="{5C9B868A-1124-40A4-9140-014CCBC54554}" type="presOf" srcId="{5ADBC6EF-480A-44F1-A1D8-EB7CA2236919}" destId="{3BAF235F-BED2-46AA-B37F-CE06C08E76BE}" srcOrd="1" destOrd="0" presId="urn:microsoft.com/office/officeart/2005/8/layout/vProcess5"/>
    <dgm:cxn modelId="{49B4A998-1AEB-403E-A67E-9BA53BC0F839}" type="presOf" srcId="{60620CB6-E549-4B89-9EE4-C5D98293D5F4}" destId="{BAD08A4D-34A6-42A7-82BE-881824B77694}" srcOrd="0" destOrd="0" presId="urn:microsoft.com/office/officeart/2005/8/layout/vProcess5"/>
    <dgm:cxn modelId="{E2E41CA2-BAE8-44CB-BFD5-3DBD58389049}" type="presOf" srcId="{B74BA89B-FC8B-4EF5-98AD-C772FDE6E45C}" destId="{467C2C37-17EC-4E23-B0DA-C026F181B74A}" srcOrd="0" destOrd="0" presId="urn:microsoft.com/office/officeart/2005/8/layout/vProcess5"/>
    <dgm:cxn modelId="{F524F1A3-6C3F-47D3-8342-4442AA4F17B1}" type="presOf" srcId="{5ADBC6EF-480A-44F1-A1D8-EB7CA2236919}" destId="{61DB3F5C-DB63-4D78-A189-2D87CF88DBB3}" srcOrd="0" destOrd="0" presId="urn:microsoft.com/office/officeart/2005/8/layout/vProcess5"/>
    <dgm:cxn modelId="{117409B6-5AF8-43DB-B8E2-200DEA070F5D}" type="presOf" srcId="{6631E3F3-67F0-4556-B65C-38127E8A4408}" destId="{180DA674-755C-40EA-B7B5-69A072988B97}" srcOrd="0" destOrd="0" presId="urn:microsoft.com/office/officeart/2005/8/layout/vProcess5"/>
    <dgm:cxn modelId="{74FA1AC3-4EDD-4778-92A0-53C1964A1E4C}" type="presOf" srcId="{0B15FCF8-D0FD-43E1-9A3F-C8610EA13C70}" destId="{EC16A255-9019-4366-9B8A-33996D0EAFC5}" srcOrd="1" destOrd="0" presId="urn:microsoft.com/office/officeart/2005/8/layout/vProcess5"/>
    <dgm:cxn modelId="{DFBFDCC5-09F1-468C-92C2-5AB78F7FB0D7}" type="presOf" srcId="{0B15FCF8-D0FD-43E1-9A3F-C8610EA13C70}" destId="{B00C8C97-C470-4A5B-9386-736E7C22D29E}" srcOrd="0" destOrd="0" presId="urn:microsoft.com/office/officeart/2005/8/layout/vProcess5"/>
    <dgm:cxn modelId="{FD9899C8-B43D-4C03-B063-1DAE0CBAC7AB}" type="presOf" srcId="{ED471847-3A30-4866-9B4F-1C14EFA8F2B9}" destId="{19ACCE37-6A26-43D7-B1E1-9B064BD62E90}" srcOrd="1" destOrd="0" presId="urn:microsoft.com/office/officeart/2005/8/layout/vProcess5"/>
    <dgm:cxn modelId="{D12C81D7-EE8B-434B-86EA-FF6982D6E200}" type="presOf" srcId="{DF270959-D7EA-402F-93FE-B4E5C4030046}" destId="{B4C27D28-FC28-4D47-B8C6-286C0DCB2778}" srcOrd="1" destOrd="0" presId="urn:microsoft.com/office/officeart/2005/8/layout/vProcess5"/>
    <dgm:cxn modelId="{447AB7F8-69F4-4028-AC44-67D731B389C5}" srcId="{60620CB6-E549-4B89-9EE4-C5D98293D5F4}" destId="{5ADBC6EF-480A-44F1-A1D8-EB7CA2236919}" srcOrd="1" destOrd="0" parTransId="{4BCB5AAD-6623-4B9E-9EAA-2B75A05BCDBD}" sibTransId="{BFA4B773-F565-4316-8AC1-BC38353C158E}"/>
    <dgm:cxn modelId="{A7561EFD-7F06-4EA0-A33A-03E3245FA7B4}" type="presOf" srcId="{B74BA89B-FC8B-4EF5-98AD-C772FDE6E45C}" destId="{AA97583B-4D46-4B64-914F-12CC99A1700C}" srcOrd="1" destOrd="0" presId="urn:microsoft.com/office/officeart/2005/8/layout/vProcess5"/>
    <dgm:cxn modelId="{00B634FE-367D-4B33-BBFC-A928B7BFE127}" type="presOf" srcId="{E6CFCBC2-BD6C-4A08-B198-4682EDADAEB5}" destId="{206A803C-61B4-4F9D-93BF-73217DB9DCDB}" srcOrd="0" destOrd="0" presId="urn:microsoft.com/office/officeart/2005/8/layout/vProcess5"/>
    <dgm:cxn modelId="{123346C9-2D52-4073-860A-5F5A555E6694}" type="presParOf" srcId="{BAD08A4D-34A6-42A7-82BE-881824B77694}" destId="{1EFF8B4F-AFB4-41E3-86DB-6D4EC84BFC74}" srcOrd="0" destOrd="0" presId="urn:microsoft.com/office/officeart/2005/8/layout/vProcess5"/>
    <dgm:cxn modelId="{3F725C64-D240-4038-BEA7-8AB6556E4603}" type="presParOf" srcId="{BAD08A4D-34A6-42A7-82BE-881824B77694}" destId="{CDFE61C7-0E77-4EAE-8320-029B61935297}" srcOrd="1" destOrd="0" presId="urn:microsoft.com/office/officeart/2005/8/layout/vProcess5"/>
    <dgm:cxn modelId="{60596476-0E05-40F5-AEFA-4CC0AFE6DCBE}" type="presParOf" srcId="{BAD08A4D-34A6-42A7-82BE-881824B77694}" destId="{61DB3F5C-DB63-4D78-A189-2D87CF88DBB3}" srcOrd="2" destOrd="0" presId="urn:microsoft.com/office/officeart/2005/8/layout/vProcess5"/>
    <dgm:cxn modelId="{78BCBC51-FEB1-46C0-A923-FC42CA105281}" type="presParOf" srcId="{BAD08A4D-34A6-42A7-82BE-881824B77694}" destId="{0E76C6CE-3E09-42C5-9FE5-747455897285}" srcOrd="3" destOrd="0" presId="urn:microsoft.com/office/officeart/2005/8/layout/vProcess5"/>
    <dgm:cxn modelId="{D2B4DD56-DFD6-4B56-9E3E-1986D46E4520}" type="presParOf" srcId="{BAD08A4D-34A6-42A7-82BE-881824B77694}" destId="{B00C8C97-C470-4A5B-9386-736E7C22D29E}" srcOrd="4" destOrd="0" presId="urn:microsoft.com/office/officeart/2005/8/layout/vProcess5"/>
    <dgm:cxn modelId="{0ABFFC9F-F086-42E8-9EE2-1FB03F15C3AD}" type="presParOf" srcId="{BAD08A4D-34A6-42A7-82BE-881824B77694}" destId="{467C2C37-17EC-4E23-B0DA-C026F181B74A}" srcOrd="5" destOrd="0" presId="urn:microsoft.com/office/officeart/2005/8/layout/vProcess5"/>
    <dgm:cxn modelId="{C176DF39-ABB4-4E4F-AA71-7FBD9E4C7190}" type="presParOf" srcId="{BAD08A4D-34A6-42A7-82BE-881824B77694}" destId="{206A803C-61B4-4F9D-93BF-73217DB9DCDB}" srcOrd="6" destOrd="0" presId="urn:microsoft.com/office/officeart/2005/8/layout/vProcess5"/>
    <dgm:cxn modelId="{8D2C0B64-FC8F-471D-88A7-16CFA471C7DC}" type="presParOf" srcId="{BAD08A4D-34A6-42A7-82BE-881824B77694}" destId="{F2D6D84C-D88F-4CC1-A04F-46662331538C}" srcOrd="7" destOrd="0" presId="urn:microsoft.com/office/officeart/2005/8/layout/vProcess5"/>
    <dgm:cxn modelId="{BA11968E-E228-4EB2-BB1F-428D540A57C9}" type="presParOf" srcId="{BAD08A4D-34A6-42A7-82BE-881824B77694}" destId="{CC174C76-6B7E-41D2-AA90-4CAB58B44894}" srcOrd="8" destOrd="0" presId="urn:microsoft.com/office/officeart/2005/8/layout/vProcess5"/>
    <dgm:cxn modelId="{B1FD10D1-A20E-4C4B-B045-7B196E27B5E5}" type="presParOf" srcId="{BAD08A4D-34A6-42A7-82BE-881824B77694}" destId="{180DA674-755C-40EA-B7B5-69A072988B97}" srcOrd="9" destOrd="0" presId="urn:microsoft.com/office/officeart/2005/8/layout/vProcess5"/>
    <dgm:cxn modelId="{79796194-AE4C-43A1-8065-28F7120943D7}" type="presParOf" srcId="{BAD08A4D-34A6-42A7-82BE-881824B77694}" destId="{19ACCE37-6A26-43D7-B1E1-9B064BD62E90}" srcOrd="10" destOrd="0" presId="urn:microsoft.com/office/officeart/2005/8/layout/vProcess5"/>
    <dgm:cxn modelId="{EF436194-D6E4-4545-A56F-FB0678740408}" type="presParOf" srcId="{BAD08A4D-34A6-42A7-82BE-881824B77694}" destId="{3BAF235F-BED2-46AA-B37F-CE06C08E76BE}" srcOrd="11" destOrd="0" presId="urn:microsoft.com/office/officeart/2005/8/layout/vProcess5"/>
    <dgm:cxn modelId="{6A285BC3-E050-413A-9F20-63ECD51295D7}" type="presParOf" srcId="{BAD08A4D-34A6-42A7-82BE-881824B77694}" destId="{B4C27D28-FC28-4D47-B8C6-286C0DCB2778}" srcOrd="12" destOrd="0" presId="urn:microsoft.com/office/officeart/2005/8/layout/vProcess5"/>
    <dgm:cxn modelId="{D582232A-7924-4866-9830-1D3069D6AB2F}" type="presParOf" srcId="{BAD08A4D-34A6-42A7-82BE-881824B77694}" destId="{EC16A255-9019-4366-9B8A-33996D0EAFC5}" srcOrd="13" destOrd="0" presId="urn:microsoft.com/office/officeart/2005/8/layout/vProcess5"/>
    <dgm:cxn modelId="{942B2A43-ED28-4B59-BE16-ADAE95DB784B}" type="presParOf" srcId="{BAD08A4D-34A6-42A7-82BE-881824B77694}" destId="{AA97583B-4D46-4B64-914F-12CC99A1700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DA105B-F35E-40EB-9C01-803DD5DAFF7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3A83B7-3753-4145-8E7A-F535ABE77E9C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/>
            <a:t>Key Market?</a:t>
          </a:r>
        </a:p>
      </dgm:t>
    </dgm:pt>
    <dgm:pt modelId="{28D6B1D5-8CAA-4161-A42E-5D8FB9D5DC34}" type="parTrans" cxnId="{C07888E4-1511-40D9-A5D8-2A7A8DCC25C5}">
      <dgm:prSet/>
      <dgm:spPr/>
      <dgm:t>
        <a:bodyPr/>
        <a:lstStyle/>
        <a:p>
          <a:endParaRPr lang="en-US"/>
        </a:p>
      </dgm:t>
    </dgm:pt>
    <dgm:pt modelId="{D1A4E199-5A0C-423E-A720-28F11E7671EF}" type="sibTrans" cxnId="{C07888E4-1511-40D9-A5D8-2A7A8DCC25C5}">
      <dgm:prSet/>
      <dgm:spPr/>
      <dgm:t>
        <a:bodyPr/>
        <a:lstStyle/>
        <a:p>
          <a:endParaRPr lang="en-US"/>
        </a:p>
      </dgm:t>
    </dgm:pt>
    <dgm:pt modelId="{3644E461-BE33-499F-B017-52713E932A63}">
      <dgm:prSet/>
      <dgm:spPr>
        <a:solidFill>
          <a:srgbClr val="92D050"/>
        </a:solidFill>
      </dgm:spPr>
      <dgm:t>
        <a:bodyPr/>
        <a:lstStyle/>
        <a:p>
          <a:r>
            <a:rPr lang="en-US"/>
            <a:t>Contribution?</a:t>
          </a:r>
        </a:p>
      </dgm:t>
    </dgm:pt>
    <dgm:pt modelId="{CB24F37A-90BC-430C-80C3-118ED86633A0}" type="parTrans" cxnId="{DEB89B46-3AE0-4FC6-9B0A-796FC04465D9}">
      <dgm:prSet/>
      <dgm:spPr/>
      <dgm:t>
        <a:bodyPr/>
        <a:lstStyle/>
        <a:p>
          <a:endParaRPr lang="en-US"/>
        </a:p>
      </dgm:t>
    </dgm:pt>
    <dgm:pt modelId="{BB70625F-E64A-4753-8F19-0E87DA128C39}" type="sibTrans" cxnId="{DEB89B46-3AE0-4FC6-9B0A-796FC04465D9}">
      <dgm:prSet/>
      <dgm:spPr/>
      <dgm:t>
        <a:bodyPr/>
        <a:lstStyle/>
        <a:p>
          <a:endParaRPr lang="en-US"/>
        </a:p>
      </dgm:t>
    </dgm:pt>
    <dgm:pt modelId="{94DF9D6A-72AD-4AA2-82DB-661011CD3C2B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Distinction?</a:t>
          </a:r>
        </a:p>
      </dgm:t>
    </dgm:pt>
    <dgm:pt modelId="{9C515458-CA15-4851-8742-13CCA5BB9564}" type="parTrans" cxnId="{273BE561-5748-4F14-9833-DE1AE10E1E70}">
      <dgm:prSet/>
      <dgm:spPr/>
      <dgm:t>
        <a:bodyPr/>
        <a:lstStyle/>
        <a:p>
          <a:endParaRPr lang="en-US"/>
        </a:p>
      </dgm:t>
    </dgm:pt>
    <dgm:pt modelId="{6B53B78A-B629-4D44-93E6-CA9FF0550E68}" type="sibTrans" cxnId="{273BE561-5748-4F14-9833-DE1AE10E1E70}">
      <dgm:prSet/>
      <dgm:spPr/>
      <dgm:t>
        <a:bodyPr/>
        <a:lstStyle/>
        <a:p>
          <a:endParaRPr lang="en-US"/>
        </a:p>
      </dgm:t>
    </dgm:pt>
    <dgm:pt modelId="{4134755C-7112-41E1-8AB2-82CA85F97133}" type="pres">
      <dgm:prSet presAssocID="{77DA105B-F35E-40EB-9C01-803DD5DAFF77}" presName="outerComposite" presStyleCnt="0">
        <dgm:presLayoutVars>
          <dgm:chMax val="5"/>
          <dgm:dir/>
          <dgm:resizeHandles val="exact"/>
        </dgm:presLayoutVars>
      </dgm:prSet>
      <dgm:spPr/>
    </dgm:pt>
    <dgm:pt modelId="{83D24FED-6206-470D-B259-D09BD241D9D8}" type="pres">
      <dgm:prSet presAssocID="{77DA105B-F35E-40EB-9C01-803DD5DAFF77}" presName="dummyMaxCanvas" presStyleCnt="0">
        <dgm:presLayoutVars/>
      </dgm:prSet>
      <dgm:spPr/>
    </dgm:pt>
    <dgm:pt modelId="{AD58BFB7-A307-4F58-9FB5-86D6E1EC0A77}" type="pres">
      <dgm:prSet presAssocID="{77DA105B-F35E-40EB-9C01-803DD5DAFF77}" presName="ThreeNodes_1" presStyleLbl="node1" presStyleIdx="0" presStyleCnt="3">
        <dgm:presLayoutVars>
          <dgm:bulletEnabled val="1"/>
        </dgm:presLayoutVars>
      </dgm:prSet>
      <dgm:spPr/>
    </dgm:pt>
    <dgm:pt modelId="{81E81ADE-BFBD-4573-AB61-5242D2FA01B5}" type="pres">
      <dgm:prSet presAssocID="{77DA105B-F35E-40EB-9C01-803DD5DAFF77}" presName="ThreeNodes_2" presStyleLbl="node1" presStyleIdx="1" presStyleCnt="3">
        <dgm:presLayoutVars>
          <dgm:bulletEnabled val="1"/>
        </dgm:presLayoutVars>
      </dgm:prSet>
      <dgm:spPr/>
    </dgm:pt>
    <dgm:pt modelId="{A94A43DC-F31B-42F0-9555-0204976478C9}" type="pres">
      <dgm:prSet presAssocID="{77DA105B-F35E-40EB-9C01-803DD5DAFF77}" presName="ThreeNodes_3" presStyleLbl="node1" presStyleIdx="2" presStyleCnt="3">
        <dgm:presLayoutVars>
          <dgm:bulletEnabled val="1"/>
        </dgm:presLayoutVars>
      </dgm:prSet>
      <dgm:spPr/>
    </dgm:pt>
    <dgm:pt modelId="{2133E1A2-7919-426C-AB29-4AB87F4358F2}" type="pres">
      <dgm:prSet presAssocID="{77DA105B-F35E-40EB-9C01-803DD5DAFF77}" presName="ThreeConn_1-2" presStyleLbl="fgAccFollowNode1" presStyleIdx="0" presStyleCnt="2">
        <dgm:presLayoutVars>
          <dgm:bulletEnabled val="1"/>
        </dgm:presLayoutVars>
      </dgm:prSet>
      <dgm:spPr/>
    </dgm:pt>
    <dgm:pt modelId="{1481974D-DB2E-4A5F-8D04-D90EDC785C46}" type="pres">
      <dgm:prSet presAssocID="{77DA105B-F35E-40EB-9C01-803DD5DAFF77}" presName="ThreeConn_2-3" presStyleLbl="fgAccFollowNode1" presStyleIdx="1" presStyleCnt="2">
        <dgm:presLayoutVars>
          <dgm:bulletEnabled val="1"/>
        </dgm:presLayoutVars>
      </dgm:prSet>
      <dgm:spPr/>
    </dgm:pt>
    <dgm:pt modelId="{216A1397-B851-4434-9CB0-077E88408B0C}" type="pres">
      <dgm:prSet presAssocID="{77DA105B-F35E-40EB-9C01-803DD5DAFF77}" presName="ThreeNodes_1_text" presStyleLbl="node1" presStyleIdx="2" presStyleCnt="3">
        <dgm:presLayoutVars>
          <dgm:bulletEnabled val="1"/>
        </dgm:presLayoutVars>
      </dgm:prSet>
      <dgm:spPr/>
    </dgm:pt>
    <dgm:pt modelId="{69DFA8A6-CCFD-4E9A-9BEF-8E225D2ED090}" type="pres">
      <dgm:prSet presAssocID="{77DA105B-F35E-40EB-9C01-803DD5DAFF77}" presName="ThreeNodes_2_text" presStyleLbl="node1" presStyleIdx="2" presStyleCnt="3">
        <dgm:presLayoutVars>
          <dgm:bulletEnabled val="1"/>
        </dgm:presLayoutVars>
      </dgm:prSet>
      <dgm:spPr/>
    </dgm:pt>
    <dgm:pt modelId="{89F1C1BD-0285-4C98-B386-682ACAC3DAFA}" type="pres">
      <dgm:prSet presAssocID="{77DA105B-F35E-40EB-9C01-803DD5DAFF7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9293B0D-B522-4520-84A0-8063FF1BF269}" type="presOf" srcId="{BB70625F-E64A-4753-8F19-0E87DA128C39}" destId="{1481974D-DB2E-4A5F-8D04-D90EDC785C46}" srcOrd="0" destOrd="0" presId="urn:microsoft.com/office/officeart/2005/8/layout/vProcess5"/>
    <dgm:cxn modelId="{70DFF738-38BC-42CD-A5BC-26BAF9FF2C7E}" type="presOf" srcId="{553A83B7-3753-4145-8E7A-F535ABE77E9C}" destId="{AD58BFB7-A307-4F58-9FB5-86D6E1EC0A77}" srcOrd="0" destOrd="0" presId="urn:microsoft.com/office/officeart/2005/8/layout/vProcess5"/>
    <dgm:cxn modelId="{273BE561-5748-4F14-9833-DE1AE10E1E70}" srcId="{77DA105B-F35E-40EB-9C01-803DD5DAFF77}" destId="{94DF9D6A-72AD-4AA2-82DB-661011CD3C2B}" srcOrd="2" destOrd="0" parTransId="{9C515458-CA15-4851-8742-13CCA5BB9564}" sibTransId="{6B53B78A-B629-4D44-93E6-CA9FF0550E68}"/>
    <dgm:cxn modelId="{77DAC844-EBA0-41B6-9F7D-221A3065C843}" type="presOf" srcId="{553A83B7-3753-4145-8E7A-F535ABE77E9C}" destId="{216A1397-B851-4434-9CB0-077E88408B0C}" srcOrd="1" destOrd="0" presId="urn:microsoft.com/office/officeart/2005/8/layout/vProcess5"/>
    <dgm:cxn modelId="{DEB89B46-3AE0-4FC6-9B0A-796FC04465D9}" srcId="{77DA105B-F35E-40EB-9C01-803DD5DAFF77}" destId="{3644E461-BE33-499F-B017-52713E932A63}" srcOrd="1" destOrd="0" parTransId="{CB24F37A-90BC-430C-80C3-118ED86633A0}" sibTransId="{BB70625F-E64A-4753-8F19-0E87DA128C39}"/>
    <dgm:cxn modelId="{67A07E4B-D44E-4185-B9C4-73081C5E6B24}" type="presOf" srcId="{94DF9D6A-72AD-4AA2-82DB-661011CD3C2B}" destId="{89F1C1BD-0285-4C98-B386-682ACAC3DAFA}" srcOrd="1" destOrd="0" presId="urn:microsoft.com/office/officeart/2005/8/layout/vProcess5"/>
    <dgm:cxn modelId="{D1AE204E-CFA2-43E0-9F1A-FA7801F0C2A3}" type="presOf" srcId="{94DF9D6A-72AD-4AA2-82DB-661011CD3C2B}" destId="{A94A43DC-F31B-42F0-9555-0204976478C9}" srcOrd="0" destOrd="0" presId="urn:microsoft.com/office/officeart/2005/8/layout/vProcess5"/>
    <dgm:cxn modelId="{C52A404E-EC2A-4C23-8DD6-C19E77F19C36}" type="presOf" srcId="{3644E461-BE33-499F-B017-52713E932A63}" destId="{69DFA8A6-CCFD-4E9A-9BEF-8E225D2ED090}" srcOrd="1" destOrd="0" presId="urn:microsoft.com/office/officeart/2005/8/layout/vProcess5"/>
    <dgm:cxn modelId="{9B28DAD5-FB40-4609-B48F-B9D5C4EA228E}" type="presOf" srcId="{77DA105B-F35E-40EB-9C01-803DD5DAFF77}" destId="{4134755C-7112-41E1-8AB2-82CA85F97133}" srcOrd="0" destOrd="0" presId="urn:microsoft.com/office/officeart/2005/8/layout/vProcess5"/>
    <dgm:cxn modelId="{C07888E4-1511-40D9-A5D8-2A7A8DCC25C5}" srcId="{77DA105B-F35E-40EB-9C01-803DD5DAFF77}" destId="{553A83B7-3753-4145-8E7A-F535ABE77E9C}" srcOrd="0" destOrd="0" parTransId="{28D6B1D5-8CAA-4161-A42E-5D8FB9D5DC34}" sibTransId="{D1A4E199-5A0C-423E-A720-28F11E7671EF}"/>
    <dgm:cxn modelId="{0684B9F1-F34D-439E-ACF7-BEE457C085D1}" type="presOf" srcId="{D1A4E199-5A0C-423E-A720-28F11E7671EF}" destId="{2133E1A2-7919-426C-AB29-4AB87F4358F2}" srcOrd="0" destOrd="0" presId="urn:microsoft.com/office/officeart/2005/8/layout/vProcess5"/>
    <dgm:cxn modelId="{9F39E8F6-5B3E-4F0E-9ED4-DC96BE26ACEE}" type="presOf" srcId="{3644E461-BE33-499F-B017-52713E932A63}" destId="{81E81ADE-BFBD-4573-AB61-5242D2FA01B5}" srcOrd="0" destOrd="0" presId="urn:microsoft.com/office/officeart/2005/8/layout/vProcess5"/>
    <dgm:cxn modelId="{73284B10-5A6F-4A51-B928-79C9F81ACA8F}" type="presParOf" srcId="{4134755C-7112-41E1-8AB2-82CA85F97133}" destId="{83D24FED-6206-470D-B259-D09BD241D9D8}" srcOrd="0" destOrd="0" presId="urn:microsoft.com/office/officeart/2005/8/layout/vProcess5"/>
    <dgm:cxn modelId="{949E3EA1-49EA-4604-8F9A-14A405EB3775}" type="presParOf" srcId="{4134755C-7112-41E1-8AB2-82CA85F97133}" destId="{AD58BFB7-A307-4F58-9FB5-86D6E1EC0A77}" srcOrd="1" destOrd="0" presId="urn:microsoft.com/office/officeart/2005/8/layout/vProcess5"/>
    <dgm:cxn modelId="{9ED2D5BF-B607-45EF-B230-5FD8E8D8B9F2}" type="presParOf" srcId="{4134755C-7112-41E1-8AB2-82CA85F97133}" destId="{81E81ADE-BFBD-4573-AB61-5242D2FA01B5}" srcOrd="2" destOrd="0" presId="urn:microsoft.com/office/officeart/2005/8/layout/vProcess5"/>
    <dgm:cxn modelId="{9BB3F6C2-95D1-46DC-B71B-552228CB0A9B}" type="presParOf" srcId="{4134755C-7112-41E1-8AB2-82CA85F97133}" destId="{A94A43DC-F31B-42F0-9555-0204976478C9}" srcOrd="3" destOrd="0" presId="urn:microsoft.com/office/officeart/2005/8/layout/vProcess5"/>
    <dgm:cxn modelId="{9D9D79D7-4A98-499F-B482-7EF2DF21F366}" type="presParOf" srcId="{4134755C-7112-41E1-8AB2-82CA85F97133}" destId="{2133E1A2-7919-426C-AB29-4AB87F4358F2}" srcOrd="4" destOrd="0" presId="urn:microsoft.com/office/officeart/2005/8/layout/vProcess5"/>
    <dgm:cxn modelId="{231CB5FD-E50D-4C79-A92F-9FB3B5AE864C}" type="presParOf" srcId="{4134755C-7112-41E1-8AB2-82CA85F97133}" destId="{1481974D-DB2E-4A5F-8D04-D90EDC785C46}" srcOrd="5" destOrd="0" presId="urn:microsoft.com/office/officeart/2005/8/layout/vProcess5"/>
    <dgm:cxn modelId="{CF87F41C-6E69-46E5-ACC6-48196D89910C}" type="presParOf" srcId="{4134755C-7112-41E1-8AB2-82CA85F97133}" destId="{216A1397-B851-4434-9CB0-077E88408B0C}" srcOrd="6" destOrd="0" presId="urn:microsoft.com/office/officeart/2005/8/layout/vProcess5"/>
    <dgm:cxn modelId="{6DF2AB3E-62EA-4C8D-8792-4D79BBEE4F8D}" type="presParOf" srcId="{4134755C-7112-41E1-8AB2-82CA85F97133}" destId="{69DFA8A6-CCFD-4E9A-9BEF-8E225D2ED090}" srcOrd="7" destOrd="0" presId="urn:microsoft.com/office/officeart/2005/8/layout/vProcess5"/>
    <dgm:cxn modelId="{D560BD6C-DE3C-4238-93B7-7EB08BD64019}" type="presParOf" srcId="{4134755C-7112-41E1-8AB2-82CA85F97133}" destId="{89F1C1BD-0285-4C98-B386-682ACAC3DAF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DA105B-F35E-40EB-9C01-803DD5DAFF7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3A83B7-3753-4145-8E7A-F535ABE77E9C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sz="2800" dirty="0"/>
            <a:t>Key Market – Customers who want to create change</a:t>
          </a:r>
        </a:p>
      </dgm:t>
    </dgm:pt>
    <dgm:pt modelId="{28D6B1D5-8CAA-4161-A42E-5D8FB9D5DC34}" type="parTrans" cxnId="{C07888E4-1511-40D9-A5D8-2A7A8DCC25C5}">
      <dgm:prSet/>
      <dgm:spPr/>
      <dgm:t>
        <a:bodyPr/>
        <a:lstStyle/>
        <a:p>
          <a:endParaRPr lang="en-US"/>
        </a:p>
      </dgm:t>
    </dgm:pt>
    <dgm:pt modelId="{D1A4E199-5A0C-423E-A720-28F11E7671EF}" type="sibTrans" cxnId="{C07888E4-1511-40D9-A5D8-2A7A8DCC25C5}">
      <dgm:prSet/>
      <dgm:spPr/>
      <dgm:t>
        <a:bodyPr/>
        <a:lstStyle/>
        <a:p>
          <a:endParaRPr lang="en-US"/>
        </a:p>
      </dgm:t>
    </dgm:pt>
    <dgm:pt modelId="{3644E461-BE33-499F-B017-52713E932A63}">
      <dgm:prSet custT="1"/>
      <dgm:spPr>
        <a:solidFill>
          <a:srgbClr val="92D050"/>
        </a:solidFill>
      </dgm:spPr>
      <dgm:t>
        <a:bodyPr/>
        <a:lstStyle/>
        <a:p>
          <a:r>
            <a:rPr lang="en-US" sz="2800" dirty="0"/>
            <a:t>Contribution – plant trees for t-shirts bought across the planet often in impoverished communities</a:t>
          </a:r>
        </a:p>
      </dgm:t>
    </dgm:pt>
    <dgm:pt modelId="{CB24F37A-90BC-430C-80C3-118ED86633A0}" type="parTrans" cxnId="{DEB89B46-3AE0-4FC6-9B0A-796FC04465D9}">
      <dgm:prSet/>
      <dgm:spPr/>
      <dgm:t>
        <a:bodyPr/>
        <a:lstStyle/>
        <a:p>
          <a:endParaRPr lang="en-US"/>
        </a:p>
      </dgm:t>
    </dgm:pt>
    <dgm:pt modelId="{BB70625F-E64A-4753-8F19-0E87DA128C39}" type="sibTrans" cxnId="{DEB89B46-3AE0-4FC6-9B0A-796FC04465D9}">
      <dgm:prSet/>
      <dgm:spPr/>
      <dgm:t>
        <a:bodyPr/>
        <a:lstStyle/>
        <a:p>
          <a:endParaRPr lang="en-US"/>
        </a:p>
      </dgm:t>
    </dgm:pt>
    <dgm:pt modelId="{94DF9D6A-72AD-4AA2-82DB-661011CD3C2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800" dirty="0"/>
            <a:t>Distinction –reviving the environment and protecting people and the planet </a:t>
          </a:r>
        </a:p>
      </dgm:t>
    </dgm:pt>
    <dgm:pt modelId="{9C515458-CA15-4851-8742-13CCA5BB9564}" type="parTrans" cxnId="{273BE561-5748-4F14-9833-DE1AE10E1E70}">
      <dgm:prSet/>
      <dgm:spPr/>
      <dgm:t>
        <a:bodyPr/>
        <a:lstStyle/>
        <a:p>
          <a:endParaRPr lang="en-US"/>
        </a:p>
      </dgm:t>
    </dgm:pt>
    <dgm:pt modelId="{6B53B78A-B629-4D44-93E6-CA9FF0550E68}" type="sibTrans" cxnId="{273BE561-5748-4F14-9833-DE1AE10E1E70}">
      <dgm:prSet/>
      <dgm:spPr/>
      <dgm:t>
        <a:bodyPr/>
        <a:lstStyle/>
        <a:p>
          <a:endParaRPr lang="en-US"/>
        </a:p>
      </dgm:t>
    </dgm:pt>
    <dgm:pt modelId="{4134755C-7112-41E1-8AB2-82CA85F97133}" type="pres">
      <dgm:prSet presAssocID="{77DA105B-F35E-40EB-9C01-803DD5DAFF77}" presName="outerComposite" presStyleCnt="0">
        <dgm:presLayoutVars>
          <dgm:chMax val="5"/>
          <dgm:dir/>
          <dgm:resizeHandles val="exact"/>
        </dgm:presLayoutVars>
      </dgm:prSet>
      <dgm:spPr/>
    </dgm:pt>
    <dgm:pt modelId="{83D24FED-6206-470D-B259-D09BD241D9D8}" type="pres">
      <dgm:prSet presAssocID="{77DA105B-F35E-40EB-9C01-803DD5DAFF77}" presName="dummyMaxCanvas" presStyleCnt="0">
        <dgm:presLayoutVars/>
      </dgm:prSet>
      <dgm:spPr/>
    </dgm:pt>
    <dgm:pt modelId="{AD58BFB7-A307-4F58-9FB5-86D6E1EC0A77}" type="pres">
      <dgm:prSet presAssocID="{77DA105B-F35E-40EB-9C01-803DD5DAFF77}" presName="ThreeNodes_1" presStyleLbl="node1" presStyleIdx="0" presStyleCnt="3">
        <dgm:presLayoutVars>
          <dgm:bulletEnabled val="1"/>
        </dgm:presLayoutVars>
      </dgm:prSet>
      <dgm:spPr/>
    </dgm:pt>
    <dgm:pt modelId="{81E81ADE-BFBD-4573-AB61-5242D2FA01B5}" type="pres">
      <dgm:prSet presAssocID="{77DA105B-F35E-40EB-9C01-803DD5DAFF77}" presName="ThreeNodes_2" presStyleLbl="node1" presStyleIdx="1" presStyleCnt="3">
        <dgm:presLayoutVars>
          <dgm:bulletEnabled val="1"/>
        </dgm:presLayoutVars>
      </dgm:prSet>
      <dgm:spPr/>
    </dgm:pt>
    <dgm:pt modelId="{A94A43DC-F31B-42F0-9555-0204976478C9}" type="pres">
      <dgm:prSet presAssocID="{77DA105B-F35E-40EB-9C01-803DD5DAFF77}" presName="ThreeNodes_3" presStyleLbl="node1" presStyleIdx="2" presStyleCnt="3">
        <dgm:presLayoutVars>
          <dgm:bulletEnabled val="1"/>
        </dgm:presLayoutVars>
      </dgm:prSet>
      <dgm:spPr/>
    </dgm:pt>
    <dgm:pt modelId="{2133E1A2-7919-426C-AB29-4AB87F4358F2}" type="pres">
      <dgm:prSet presAssocID="{77DA105B-F35E-40EB-9C01-803DD5DAFF77}" presName="ThreeConn_1-2" presStyleLbl="fgAccFollowNode1" presStyleIdx="0" presStyleCnt="2">
        <dgm:presLayoutVars>
          <dgm:bulletEnabled val="1"/>
        </dgm:presLayoutVars>
      </dgm:prSet>
      <dgm:spPr/>
    </dgm:pt>
    <dgm:pt modelId="{1481974D-DB2E-4A5F-8D04-D90EDC785C46}" type="pres">
      <dgm:prSet presAssocID="{77DA105B-F35E-40EB-9C01-803DD5DAFF77}" presName="ThreeConn_2-3" presStyleLbl="fgAccFollowNode1" presStyleIdx="1" presStyleCnt="2">
        <dgm:presLayoutVars>
          <dgm:bulletEnabled val="1"/>
        </dgm:presLayoutVars>
      </dgm:prSet>
      <dgm:spPr/>
    </dgm:pt>
    <dgm:pt modelId="{216A1397-B851-4434-9CB0-077E88408B0C}" type="pres">
      <dgm:prSet presAssocID="{77DA105B-F35E-40EB-9C01-803DD5DAFF77}" presName="ThreeNodes_1_text" presStyleLbl="node1" presStyleIdx="2" presStyleCnt="3">
        <dgm:presLayoutVars>
          <dgm:bulletEnabled val="1"/>
        </dgm:presLayoutVars>
      </dgm:prSet>
      <dgm:spPr/>
    </dgm:pt>
    <dgm:pt modelId="{69DFA8A6-CCFD-4E9A-9BEF-8E225D2ED090}" type="pres">
      <dgm:prSet presAssocID="{77DA105B-F35E-40EB-9C01-803DD5DAFF77}" presName="ThreeNodes_2_text" presStyleLbl="node1" presStyleIdx="2" presStyleCnt="3">
        <dgm:presLayoutVars>
          <dgm:bulletEnabled val="1"/>
        </dgm:presLayoutVars>
      </dgm:prSet>
      <dgm:spPr/>
    </dgm:pt>
    <dgm:pt modelId="{89F1C1BD-0285-4C98-B386-682ACAC3DAFA}" type="pres">
      <dgm:prSet presAssocID="{77DA105B-F35E-40EB-9C01-803DD5DAFF7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9293B0D-B522-4520-84A0-8063FF1BF269}" type="presOf" srcId="{BB70625F-E64A-4753-8F19-0E87DA128C39}" destId="{1481974D-DB2E-4A5F-8D04-D90EDC785C46}" srcOrd="0" destOrd="0" presId="urn:microsoft.com/office/officeart/2005/8/layout/vProcess5"/>
    <dgm:cxn modelId="{70DFF738-38BC-42CD-A5BC-26BAF9FF2C7E}" type="presOf" srcId="{553A83B7-3753-4145-8E7A-F535ABE77E9C}" destId="{AD58BFB7-A307-4F58-9FB5-86D6E1EC0A77}" srcOrd="0" destOrd="0" presId="urn:microsoft.com/office/officeart/2005/8/layout/vProcess5"/>
    <dgm:cxn modelId="{273BE561-5748-4F14-9833-DE1AE10E1E70}" srcId="{77DA105B-F35E-40EB-9C01-803DD5DAFF77}" destId="{94DF9D6A-72AD-4AA2-82DB-661011CD3C2B}" srcOrd="2" destOrd="0" parTransId="{9C515458-CA15-4851-8742-13CCA5BB9564}" sibTransId="{6B53B78A-B629-4D44-93E6-CA9FF0550E68}"/>
    <dgm:cxn modelId="{77DAC844-EBA0-41B6-9F7D-221A3065C843}" type="presOf" srcId="{553A83B7-3753-4145-8E7A-F535ABE77E9C}" destId="{216A1397-B851-4434-9CB0-077E88408B0C}" srcOrd="1" destOrd="0" presId="urn:microsoft.com/office/officeart/2005/8/layout/vProcess5"/>
    <dgm:cxn modelId="{DEB89B46-3AE0-4FC6-9B0A-796FC04465D9}" srcId="{77DA105B-F35E-40EB-9C01-803DD5DAFF77}" destId="{3644E461-BE33-499F-B017-52713E932A63}" srcOrd="1" destOrd="0" parTransId="{CB24F37A-90BC-430C-80C3-118ED86633A0}" sibTransId="{BB70625F-E64A-4753-8F19-0E87DA128C39}"/>
    <dgm:cxn modelId="{67A07E4B-D44E-4185-B9C4-73081C5E6B24}" type="presOf" srcId="{94DF9D6A-72AD-4AA2-82DB-661011CD3C2B}" destId="{89F1C1BD-0285-4C98-B386-682ACAC3DAFA}" srcOrd="1" destOrd="0" presId="urn:microsoft.com/office/officeart/2005/8/layout/vProcess5"/>
    <dgm:cxn modelId="{D1AE204E-CFA2-43E0-9F1A-FA7801F0C2A3}" type="presOf" srcId="{94DF9D6A-72AD-4AA2-82DB-661011CD3C2B}" destId="{A94A43DC-F31B-42F0-9555-0204976478C9}" srcOrd="0" destOrd="0" presId="urn:microsoft.com/office/officeart/2005/8/layout/vProcess5"/>
    <dgm:cxn modelId="{C52A404E-EC2A-4C23-8DD6-C19E77F19C36}" type="presOf" srcId="{3644E461-BE33-499F-B017-52713E932A63}" destId="{69DFA8A6-CCFD-4E9A-9BEF-8E225D2ED090}" srcOrd="1" destOrd="0" presId="urn:microsoft.com/office/officeart/2005/8/layout/vProcess5"/>
    <dgm:cxn modelId="{9B28DAD5-FB40-4609-B48F-B9D5C4EA228E}" type="presOf" srcId="{77DA105B-F35E-40EB-9C01-803DD5DAFF77}" destId="{4134755C-7112-41E1-8AB2-82CA85F97133}" srcOrd="0" destOrd="0" presId="urn:microsoft.com/office/officeart/2005/8/layout/vProcess5"/>
    <dgm:cxn modelId="{C07888E4-1511-40D9-A5D8-2A7A8DCC25C5}" srcId="{77DA105B-F35E-40EB-9C01-803DD5DAFF77}" destId="{553A83B7-3753-4145-8E7A-F535ABE77E9C}" srcOrd="0" destOrd="0" parTransId="{28D6B1D5-8CAA-4161-A42E-5D8FB9D5DC34}" sibTransId="{D1A4E199-5A0C-423E-A720-28F11E7671EF}"/>
    <dgm:cxn modelId="{0684B9F1-F34D-439E-ACF7-BEE457C085D1}" type="presOf" srcId="{D1A4E199-5A0C-423E-A720-28F11E7671EF}" destId="{2133E1A2-7919-426C-AB29-4AB87F4358F2}" srcOrd="0" destOrd="0" presId="urn:microsoft.com/office/officeart/2005/8/layout/vProcess5"/>
    <dgm:cxn modelId="{9F39E8F6-5B3E-4F0E-9ED4-DC96BE26ACEE}" type="presOf" srcId="{3644E461-BE33-499F-B017-52713E932A63}" destId="{81E81ADE-BFBD-4573-AB61-5242D2FA01B5}" srcOrd="0" destOrd="0" presId="urn:microsoft.com/office/officeart/2005/8/layout/vProcess5"/>
    <dgm:cxn modelId="{73284B10-5A6F-4A51-B928-79C9F81ACA8F}" type="presParOf" srcId="{4134755C-7112-41E1-8AB2-82CA85F97133}" destId="{83D24FED-6206-470D-B259-D09BD241D9D8}" srcOrd="0" destOrd="0" presId="urn:microsoft.com/office/officeart/2005/8/layout/vProcess5"/>
    <dgm:cxn modelId="{949E3EA1-49EA-4604-8F9A-14A405EB3775}" type="presParOf" srcId="{4134755C-7112-41E1-8AB2-82CA85F97133}" destId="{AD58BFB7-A307-4F58-9FB5-86D6E1EC0A77}" srcOrd="1" destOrd="0" presId="urn:microsoft.com/office/officeart/2005/8/layout/vProcess5"/>
    <dgm:cxn modelId="{9ED2D5BF-B607-45EF-B230-5FD8E8D8B9F2}" type="presParOf" srcId="{4134755C-7112-41E1-8AB2-82CA85F97133}" destId="{81E81ADE-BFBD-4573-AB61-5242D2FA01B5}" srcOrd="2" destOrd="0" presId="urn:microsoft.com/office/officeart/2005/8/layout/vProcess5"/>
    <dgm:cxn modelId="{9BB3F6C2-95D1-46DC-B71B-552228CB0A9B}" type="presParOf" srcId="{4134755C-7112-41E1-8AB2-82CA85F97133}" destId="{A94A43DC-F31B-42F0-9555-0204976478C9}" srcOrd="3" destOrd="0" presId="urn:microsoft.com/office/officeart/2005/8/layout/vProcess5"/>
    <dgm:cxn modelId="{9D9D79D7-4A98-499F-B482-7EF2DF21F366}" type="presParOf" srcId="{4134755C-7112-41E1-8AB2-82CA85F97133}" destId="{2133E1A2-7919-426C-AB29-4AB87F4358F2}" srcOrd="4" destOrd="0" presId="urn:microsoft.com/office/officeart/2005/8/layout/vProcess5"/>
    <dgm:cxn modelId="{231CB5FD-E50D-4C79-A92F-9FB3B5AE864C}" type="presParOf" srcId="{4134755C-7112-41E1-8AB2-82CA85F97133}" destId="{1481974D-DB2E-4A5F-8D04-D90EDC785C46}" srcOrd="5" destOrd="0" presId="urn:microsoft.com/office/officeart/2005/8/layout/vProcess5"/>
    <dgm:cxn modelId="{CF87F41C-6E69-46E5-ACC6-48196D89910C}" type="presParOf" srcId="{4134755C-7112-41E1-8AB2-82CA85F97133}" destId="{216A1397-B851-4434-9CB0-077E88408B0C}" srcOrd="6" destOrd="0" presId="urn:microsoft.com/office/officeart/2005/8/layout/vProcess5"/>
    <dgm:cxn modelId="{6DF2AB3E-62EA-4C8D-8792-4D79BBEE4F8D}" type="presParOf" srcId="{4134755C-7112-41E1-8AB2-82CA85F97133}" destId="{69DFA8A6-CCFD-4E9A-9BEF-8E225D2ED090}" srcOrd="7" destOrd="0" presId="urn:microsoft.com/office/officeart/2005/8/layout/vProcess5"/>
    <dgm:cxn modelId="{D560BD6C-DE3C-4238-93B7-7EB08BD64019}" type="presParOf" srcId="{4134755C-7112-41E1-8AB2-82CA85F97133}" destId="{89F1C1BD-0285-4C98-B386-682ACAC3DAF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99F13A-979E-4C0F-A83A-E0EEE01AABF2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BEB6D90-571A-4079-B45B-E62708EF95B0}">
      <dgm:prSet/>
      <dgm:spPr/>
      <dgm:t>
        <a:bodyPr/>
        <a:lstStyle/>
        <a:p>
          <a:r>
            <a:rPr lang="en-US" b="1" i="0" dirty="0"/>
            <a:t>Key Market:</a:t>
          </a:r>
          <a:r>
            <a:rPr lang="en-US" b="0" i="0" dirty="0"/>
            <a:t> People who want to spread the awareness and end the stigma around mental health disorders.</a:t>
          </a:r>
          <a:endParaRPr lang="en-US" dirty="0"/>
        </a:p>
      </dgm:t>
    </dgm:pt>
    <dgm:pt modelId="{BCE0AE50-3C2F-4082-86E1-D5C36771B667}" type="parTrans" cxnId="{89EC1450-AFAF-44BD-A621-3ED71DFE33CA}">
      <dgm:prSet/>
      <dgm:spPr/>
      <dgm:t>
        <a:bodyPr/>
        <a:lstStyle/>
        <a:p>
          <a:endParaRPr lang="en-US"/>
        </a:p>
      </dgm:t>
    </dgm:pt>
    <dgm:pt modelId="{2ED2F3A5-13BE-44A7-B7AB-8713951B1C19}" type="sibTrans" cxnId="{89EC1450-AFAF-44BD-A621-3ED71DFE33CA}">
      <dgm:prSet/>
      <dgm:spPr/>
      <dgm:t>
        <a:bodyPr/>
        <a:lstStyle/>
        <a:p>
          <a:endParaRPr lang="en-US"/>
        </a:p>
      </dgm:t>
    </dgm:pt>
    <dgm:pt modelId="{FF3490E0-70C7-4857-81AD-A33A53588C9E}">
      <dgm:prSet/>
      <dgm:spPr/>
      <dgm:t>
        <a:bodyPr/>
        <a:lstStyle/>
        <a:p>
          <a:r>
            <a:rPr lang="en-US" b="1" i="0"/>
            <a:t>Contribution</a:t>
          </a:r>
          <a:r>
            <a:rPr lang="en-US" b="0" i="0"/>
            <a:t>:  Making a difference in the lives of those affected by mental health disorders</a:t>
          </a:r>
          <a:endParaRPr lang="en-US"/>
        </a:p>
      </dgm:t>
    </dgm:pt>
    <dgm:pt modelId="{A4703C2E-F133-43E6-920E-4DDD1758F0B8}" type="parTrans" cxnId="{A2FA3FD4-4360-4B9B-8554-EBCDB47ABD10}">
      <dgm:prSet/>
      <dgm:spPr/>
      <dgm:t>
        <a:bodyPr/>
        <a:lstStyle/>
        <a:p>
          <a:endParaRPr lang="en-US"/>
        </a:p>
      </dgm:t>
    </dgm:pt>
    <dgm:pt modelId="{A7A57033-04F3-4779-AB03-BA9EBFD28405}" type="sibTrans" cxnId="{A2FA3FD4-4360-4B9B-8554-EBCDB47ABD10}">
      <dgm:prSet/>
      <dgm:spPr/>
      <dgm:t>
        <a:bodyPr/>
        <a:lstStyle/>
        <a:p>
          <a:endParaRPr lang="en-US"/>
        </a:p>
      </dgm:t>
    </dgm:pt>
    <dgm:pt modelId="{783D51F9-211A-4B76-A4F7-1FE9C5F29EDE}">
      <dgm:prSet/>
      <dgm:spPr/>
      <dgm:t>
        <a:bodyPr/>
        <a:lstStyle/>
        <a:p>
          <a:r>
            <a:rPr lang="en-US" b="1" i="0"/>
            <a:t>Distinction</a:t>
          </a:r>
          <a:r>
            <a:rPr lang="en-US" b="0" i="0"/>
            <a:t>:  Giving a voice along with a vessel to spread their message and helping to fight the stigma.</a:t>
          </a:r>
          <a:endParaRPr lang="en-US"/>
        </a:p>
      </dgm:t>
    </dgm:pt>
    <dgm:pt modelId="{81810AF1-FF8D-4D49-BCF1-B09A02AF5847}" type="parTrans" cxnId="{34A0BC27-DB82-4BAD-9F2B-1B31C2B5229E}">
      <dgm:prSet/>
      <dgm:spPr/>
      <dgm:t>
        <a:bodyPr/>
        <a:lstStyle/>
        <a:p>
          <a:endParaRPr lang="en-US"/>
        </a:p>
      </dgm:t>
    </dgm:pt>
    <dgm:pt modelId="{10949B20-DB12-4A6C-891A-18AB816F790F}" type="sibTrans" cxnId="{34A0BC27-DB82-4BAD-9F2B-1B31C2B5229E}">
      <dgm:prSet/>
      <dgm:spPr/>
      <dgm:t>
        <a:bodyPr/>
        <a:lstStyle/>
        <a:p>
          <a:endParaRPr lang="en-US"/>
        </a:p>
      </dgm:t>
    </dgm:pt>
    <dgm:pt modelId="{0435C3F7-A736-4598-A817-2379C4ECC749}" type="pres">
      <dgm:prSet presAssocID="{6899F13A-979E-4C0F-A83A-E0EEE01AABF2}" presName="outerComposite" presStyleCnt="0">
        <dgm:presLayoutVars>
          <dgm:chMax val="5"/>
          <dgm:dir/>
          <dgm:resizeHandles val="exact"/>
        </dgm:presLayoutVars>
      </dgm:prSet>
      <dgm:spPr/>
    </dgm:pt>
    <dgm:pt modelId="{2884448A-C37A-42CE-B833-434B8C4B16B4}" type="pres">
      <dgm:prSet presAssocID="{6899F13A-979E-4C0F-A83A-E0EEE01AABF2}" presName="dummyMaxCanvas" presStyleCnt="0">
        <dgm:presLayoutVars/>
      </dgm:prSet>
      <dgm:spPr/>
    </dgm:pt>
    <dgm:pt modelId="{322D7A50-65A3-40EB-80EF-C523A9956850}" type="pres">
      <dgm:prSet presAssocID="{6899F13A-979E-4C0F-A83A-E0EEE01AABF2}" presName="ThreeNodes_1" presStyleLbl="node1" presStyleIdx="0" presStyleCnt="3">
        <dgm:presLayoutVars>
          <dgm:bulletEnabled val="1"/>
        </dgm:presLayoutVars>
      </dgm:prSet>
      <dgm:spPr/>
    </dgm:pt>
    <dgm:pt modelId="{8D669131-6F82-444B-B326-D85E51ACB8EF}" type="pres">
      <dgm:prSet presAssocID="{6899F13A-979E-4C0F-A83A-E0EEE01AABF2}" presName="ThreeNodes_2" presStyleLbl="node1" presStyleIdx="1" presStyleCnt="3">
        <dgm:presLayoutVars>
          <dgm:bulletEnabled val="1"/>
        </dgm:presLayoutVars>
      </dgm:prSet>
      <dgm:spPr/>
    </dgm:pt>
    <dgm:pt modelId="{6AF75BC5-A7ED-4730-BAF6-EDA8F4B14BBF}" type="pres">
      <dgm:prSet presAssocID="{6899F13A-979E-4C0F-A83A-E0EEE01AABF2}" presName="ThreeNodes_3" presStyleLbl="node1" presStyleIdx="2" presStyleCnt="3">
        <dgm:presLayoutVars>
          <dgm:bulletEnabled val="1"/>
        </dgm:presLayoutVars>
      </dgm:prSet>
      <dgm:spPr/>
    </dgm:pt>
    <dgm:pt modelId="{D77AE9DE-D7F5-48AA-A776-7FD784B0F73F}" type="pres">
      <dgm:prSet presAssocID="{6899F13A-979E-4C0F-A83A-E0EEE01AABF2}" presName="ThreeConn_1-2" presStyleLbl="fgAccFollowNode1" presStyleIdx="0" presStyleCnt="2">
        <dgm:presLayoutVars>
          <dgm:bulletEnabled val="1"/>
        </dgm:presLayoutVars>
      </dgm:prSet>
      <dgm:spPr/>
    </dgm:pt>
    <dgm:pt modelId="{F884CE1C-5FD2-41E4-9C26-9540835C723F}" type="pres">
      <dgm:prSet presAssocID="{6899F13A-979E-4C0F-A83A-E0EEE01AABF2}" presName="ThreeConn_2-3" presStyleLbl="fgAccFollowNode1" presStyleIdx="1" presStyleCnt="2">
        <dgm:presLayoutVars>
          <dgm:bulletEnabled val="1"/>
        </dgm:presLayoutVars>
      </dgm:prSet>
      <dgm:spPr/>
    </dgm:pt>
    <dgm:pt modelId="{306995E1-B289-47A6-AD7C-53D7B54D8449}" type="pres">
      <dgm:prSet presAssocID="{6899F13A-979E-4C0F-A83A-E0EEE01AABF2}" presName="ThreeNodes_1_text" presStyleLbl="node1" presStyleIdx="2" presStyleCnt="3">
        <dgm:presLayoutVars>
          <dgm:bulletEnabled val="1"/>
        </dgm:presLayoutVars>
      </dgm:prSet>
      <dgm:spPr/>
    </dgm:pt>
    <dgm:pt modelId="{B7E30779-F14A-4E65-AA38-2C69EFE0F623}" type="pres">
      <dgm:prSet presAssocID="{6899F13A-979E-4C0F-A83A-E0EEE01AABF2}" presName="ThreeNodes_2_text" presStyleLbl="node1" presStyleIdx="2" presStyleCnt="3">
        <dgm:presLayoutVars>
          <dgm:bulletEnabled val="1"/>
        </dgm:presLayoutVars>
      </dgm:prSet>
      <dgm:spPr/>
    </dgm:pt>
    <dgm:pt modelId="{8D5152C1-E7F1-4A64-89C8-D6D669433CFC}" type="pres">
      <dgm:prSet presAssocID="{6899F13A-979E-4C0F-A83A-E0EEE01AABF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1338E0D-0C03-4CA2-BA79-0763AFA173FB}" type="presOf" srcId="{5BEB6D90-571A-4079-B45B-E62708EF95B0}" destId="{322D7A50-65A3-40EB-80EF-C523A9956850}" srcOrd="0" destOrd="0" presId="urn:microsoft.com/office/officeart/2005/8/layout/vProcess5"/>
    <dgm:cxn modelId="{D9FFD60D-E9E7-4AA1-8402-601B93D43ECA}" type="presOf" srcId="{6899F13A-979E-4C0F-A83A-E0EEE01AABF2}" destId="{0435C3F7-A736-4598-A817-2379C4ECC749}" srcOrd="0" destOrd="0" presId="urn:microsoft.com/office/officeart/2005/8/layout/vProcess5"/>
    <dgm:cxn modelId="{34A0BC27-DB82-4BAD-9F2B-1B31C2B5229E}" srcId="{6899F13A-979E-4C0F-A83A-E0EEE01AABF2}" destId="{783D51F9-211A-4B76-A4F7-1FE9C5F29EDE}" srcOrd="2" destOrd="0" parTransId="{81810AF1-FF8D-4D49-BCF1-B09A02AF5847}" sibTransId="{10949B20-DB12-4A6C-891A-18AB816F790F}"/>
    <dgm:cxn modelId="{E25DF167-1C3F-4116-8897-BFB054C839EC}" type="presOf" srcId="{2ED2F3A5-13BE-44A7-B7AB-8713951B1C19}" destId="{D77AE9DE-D7F5-48AA-A776-7FD784B0F73F}" srcOrd="0" destOrd="0" presId="urn:microsoft.com/office/officeart/2005/8/layout/vProcess5"/>
    <dgm:cxn modelId="{89EC1450-AFAF-44BD-A621-3ED71DFE33CA}" srcId="{6899F13A-979E-4C0F-A83A-E0EEE01AABF2}" destId="{5BEB6D90-571A-4079-B45B-E62708EF95B0}" srcOrd="0" destOrd="0" parTransId="{BCE0AE50-3C2F-4082-86E1-D5C36771B667}" sibTransId="{2ED2F3A5-13BE-44A7-B7AB-8713951B1C19}"/>
    <dgm:cxn modelId="{3619B180-2526-41AC-A5BE-8CA8A07320E2}" type="presOf" srcId="{FF3490E0-70C7-4857-81AD-A33A53588C9E}" destId="{8D669131-6F82-444B-B326-D85E51ACB8EF}" srcOrd="0" destOrd="0" presId="urn:microsoft.com/office/officeart/2005/8/layout/vProcess5"/>
    <dgm:cxn modelId="{9F9EA688-CE1C-4A97-A951-14D920460599}" type="presOf" srcId="{A7A57033-04F3-4779-AB03-BA9EBFD28405}" destId="{F884CE1C-5FD2-41E4-9C26-9540835C723F}" srcOrd="0" destOrd="0" presId="urn:microsoft.com/office/officeart/2005/8/layout/vProcess5"/>
    <dgm:cxn modelId="{D71889CA-76F2-4DAE-A500-447DF655458A}" type="presOf" srcId="{783D51F9-211A-4B76-A4F7-1FE9C5F29EDE}" destId="{6AF75BC5-A7ED-4730-BAF6-EDA8F4B14BBF}" srcOrd="0" destOrd="0" presId="urn:microsoft.com/office/officeart/2005/8/layout/vProcess5"/>
    <dgm:cxn modelId="{959A1AD3-DFAF-490D-8C8E-5C6E361B90D6}" type="presOf" srcId="{783D51F9-211A-4B76-A4F7-1FE9C5F29EDE}" destId="{8D5152C1-E7F1-4A64-89C8-D6D669433CFC}" srcOrd="1" destOrd="0" presId="urn:microsoft.com/office/officeart/2005/8/layout/vProcess5"/>
    <dgm:cxn modelId="{A2FA3FD4-4360-4B9B-8554-EBCDB47ABD10}" srcId="{6899F13A-979E-4C0F-A83A-E0EEE01AABF2}" destId="{FF3490E0-70C7-4857-81AD-A33A53588C9E}" srcOrd="1" destOrd="0" parTransId="{A4703C2E-F133-43E6-920E-4DDD1758F0B8}" sibTransId="{A7A57033-04F3-4779-AB03-BA9EBFD28405}"/>
    <dgm:cxn modelId="{16DB32F3-C114-4F88-B8B5-95AB1A8D59CC}" type="presOf" srcId="{5BEB6D90-571A-4079-B45B-E62708EF95B0}" destId="{306995E1-B289-47A6-AD7C-53D7B54D8449}" srcOrd="1" destOrd="0" presId="urn:microsoft.com/office/officeart/2005/8/layout/vProcess5"/>
    <dgm:cxn modelId="{C5394BF6-B7E5-45C1-92F8-B790DAE92BBE}" type="presOf" srcId="{FF3490E0-70C7-4857-81AD-A33A53588C9E}" destId="{B7E30779-F14A-4E65-AA38-2C69EFE0F623}" srcOrd="1" destOrd="0" presId="urn:microsoft.com/office/officeart/2005/8/layout/vProcess5"/>
    <dgm:cxn modelId="{6F3BC1CB-5CBE-4394-A46E-72AA044842CF}" type="presParOf" srcId="{0435C3F7-A736-4598-A817-2379C4ECC749}" destId="{2884448A-C37A-42CE-B833-434B8C4B16B4}" srcOrd="0" destOrd="0" presId="urn:microsoft.com/office/officeart/2005/8/layout/vProcess5"/>
    <dgm:cxn modelId="{31977DFB-CB61-42EA-8BED-DAD08D96B6B6}" type="presParOf" srcId="{0435C3F7-A736-4598-A817-2379C4ECC749}" destId="{322D7A50-65A3-40EB-80EF-C523A9956850}" srcOrd="1" destOrd="0" presId="urn:microsoft.com/office/officeart/2005/8/layout/vProcess5"/>
    <dgm:cxn modelId="{FF726E7B-5C3A-46DC-8A70-FDC053FDB252}" type="presParOf" srcId="{0435C3F7-A736-4598-A817-2379C4ECC749}" destId="{8D669131-6F82-444B-B326-D85E51ACB8EF}" srcOrd="2" destOrd="0" presId="urn:microsoft.com/office/officeart/2005/8/layout/vProcess5"/>
    <dgm:cxn modelId="{A2C84E3D-D100-41CA-BCCA-C367D0B7AC4C}" type="presParOf" srcId="{0435C3F7-A736-4598-A817-2379C4ECC749}" destId="{6AF75BC5-A7ED-4730-BAF6-EDA8F4B14BBF}" srcOrd="3" destOrd="0" presId="urn:microsoft.com/office/officeart/2005/8/layout/vProcess5"/>
    <dgm:cxn modelId="{8D3B03B2-A9DD-4255-83C5-DDA387B16282}" type="presParOf" srcId="{0435C3F7-A736-4598-A817-2379C4ECC749}" destId="{D77AE9DE-D7F5-48AA-A776-7FD784B0F73F}" srcOrd="4" destOrd="0" presId="urn:microsoft.com/office/officeart/2005/8/layout/vProcess5"/>
    <dgm:cxn modelId="{C35950DC-D314-4C3B-BEB6-B4C14E8A9A63}" type="presParOf" srcId="{0435C3F7-A736-4598-A817-2379C4ECC749}" destId="{F884CE1C-5FD2-41E4-9C26-9540835C723F}" srcOrd="5" destOrd="0" presId="urn:microsoft.com/office/officeart/2005/8/layout/vProcess5"/>
    <dgm:cxn modelId="{495B94FF-6B41-49C5-BD17-3F1B5B1DA1E0}" type="presParOf" srcId="{0435C3F7-A736-4598-A817-2379C4ECC749}" destId="{306995E1-B289-47A6-AD7C-53D7B54D8449}" srcOrd="6" destOrd="0" presId="urn:microsoft.com/office/officeart/2005/8/layout/vProcess5"/>
    <dgm:cxn modelId="{4504796B-1116-4571-B642-828D20B64262}" type="presParOf" srcId="{0435C3F7-A736-4598-A817-2379C4ECC749}" destId="{B7E30779-F14A-4E65-AA38-2C69EFE0F623}" srcOrd="7" destOrd="0" presId="urn:microsoft.com/office/officeart/2005/8/layout/vProcess5"/>
    <dgm:cxn modelId="{0EACE4A3-3810-4F91-8E32-FF625EBD9263}" type="presParOf" srcId="{0435C3F7-A736-4598-A817-2379C4ECC749}" destId="{8D5152C1-E7F1-4A64-89C8-D6D669433CF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115FB8-0532-4869-8C5C-6B15636DD7E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1D6F10D-8C8A-46BD-B67D-5A1CADF672B6}">
      <dgm:prSet/>
      <dgm:spPr/>
      <dgm:t>
        <a:bodyPr/>
        <a:lstStyle/>
        <a:p>
          <a:r>
            <a:rPr lang="en-US" b="0" i="0" dirty="0"/>
            <a:t>Branding is about lots more than logos and slogans</a:t>
          </a:r>
          <a:endParaRPr lang="en-US" dirty="0"/>
        </a:p>
      </dgm:t>
    </dgm:pt>
    <dgm:pt modelId="{B4CF6D22-D510-48E2-A67C-761BA4F6A7DF}" type="parTrans" cxnId="{C47E47E2-0FA4-4E48-8BD2-D7F9AADEE35E}">
      <dgm:prSet/>
      <dgm:spPr/>
      <dgm:t>
        <a:bodyPr/>
        <a:lstStyle/>
        <a:p>
          <a:endParaRPr lang="en-US"/>
        </a:p>
      </dgm:t>
    </dgm:pt>
    <dgm:pt modelId="{904352FA-0426-478D-8149-7A87BFC08222}" type="sibTrans" cxnId="{C47E47E2-0FA4-4E48-8BD2-D7F9AADEE35E}">
      <dgm:prSet/>
      <dgm:spPr/>
      <dgm:t>
        <a:bodyPr/>
        <a:lstStyle/>
        <a:p>
          <a:endParaRPr lang="en-US"/>
        </a:p>
      </dgm:t>
    </dgm:pt>
    <dgm:pt modelId="{904CB6AA-2CBE-4E0F-93E0-77096D5BE1A5}">
      <dgm:prSet/>
      <dgm:spPr/>
      <dgm:t>
        <a:bodyPr/>
        <a:lstStyle/>
        <a:p>
          <a:r>
            <a:rPr lang="en-US" b="0" i="0"/>
            <a:t>Branding is a critical part of your company’s success</a:t>
          </a:r>
          <a:endParaRPr lang="en-US"/>
        </a:p>
      </dgm:t>
    </dgm:pt>
    <dgm:pt modelId="{937EED52-C76F-4D6A-BA1F-6AD256D0D860}" type="parTrans" cxnId="{28F32CCE-E174-4BE1-BF98-24B3657744A2}">
      <dgm:prSet/>
      <dgm:spPr/>
      <dgm:t>
        <a:bodyPr/>
        <a:lstStyle/>
        <a:p>
          <a:endParaRPr lang="en-US"/>
        </a:p>
      </dgm:t>
    </dgm:pt>
    <dgm:pt modelId="{865BF9A4-F3EF-4761-8FDC-434878ED862B}" type="sibTrans" cxnId="{28F32CCE-E174-4BE1-BF98-24B3657744A2}">
      <dgm:prSet/>
      <dgm:spPr/>
      <dgm:t>
        <a:bodyPr/>
        <a:lstStyle/>
        <a:p>
          <a:endParaRPr lang="en-US"/>
        </a:p>
      </dgm:t>
    </dgm:pt>
    <dgm:pt modelId="{D4D04591-C513-4648-90B5-F192008A30BF}">
      <dgm:prSet/>
      <dgm:spPr/>
      <dgm:t>
        <a:bodyPr/>
        <a:lstStyle/>
        <a:p>
          <a:r>
            <a:rPr lang="en-US" b="0" i="0"/>
            <a:t>A company’s brand is the experience it provides customers during the entire buying relationship</a:t>
          </a:r>
          <a:endParaRPr lang="en-US"/>
        </a:p>
      </dgm:t>
    </dgm:pt>
    <dgm:pt modelId="{42D41D36-4043-4926-AF7E-5F7EBB42923C}" type="parTrans" cxnId="{47415235-3C18-4C48-B610-0612D7E86E0F}">
      <dgm:prSet/>
      <dgm:spPr/>
      <dgm:t>
        <a:bodyPr/>
        <a:lstStyle/>
        <a:p>
          <a:endParaRPr lang="en-US"/>
        </a:p>
      </dgm:t>
    </dgm:pt>
    <dgm:pt modelId="{9EEA966E-B381-40A1-9B50-4B89537497CF}" type="sibTrans" cxnId="{47415235-3C18-4C48-B610-0612D7E86E0F}">
      <dgm:prSet/>
      <dgm:spPr/>
      <dgm:t>
        <a:bodyPr/>
        <a:lstStyle/>
        <a:p>
          <a:endParaRPr lang="en-US"/>
        </a:p>
      </dgm:t>
    </dgm:pt>
    <dgm:pt modelId="{A3B5B04D-EB06-4E93-AB86-834FE30F52D2}">
      <dgm:prSet/>
      <dgm:spPr/>
      <dgm:t>
        <a:bodyPr/>
        <a:lstStyle/>
        <a:p>
          <a:r>
            <a:rPr lang="en-US" b="0" i="0"/>
            <a:t>It’s about why your business exists, who it exists for and why you are different.</a:t>
          </a:r>
          <a:endParaRPr lang="en-US"/>
        </a:p>
      </dgm:t>
    </dgm:pt>
    <dgm:pt modelId="{CC5092DF-5033-4248-8E3B-F5338FC36779}" type="parTrans" cxnId="{2A89246B-4938-482E-B07E-B1A3906D7CC5}">
      <dgm:prSet/>
      <dgm:spPr/>
      <dgm:t>
        <a:bodyPr/>
        <a:lstStyle/>
        <a:p>
          <a:endParaRPr lang="en-US"/>
        </a:p>
      </dgm:t>
    </dgm:pt>
    <dgm:pt modelId="{273167E7-0698-4197-AA91-1B67E925A13C}" type="sibTrans" cxnId="{2A89246B-4938-482E-B07E-B1A3906D7CC5}">
      <dgm:prSet/>
      <dgm:spPr/>
      <dgm:t>
        <a:bodyPr/>
        <a:lstStyle/>
        <a:p>
          <a:endParaRPr lang="en-US"/>
        </a:p>
      </dgm:t>
    </dgm:pt>
    <dgm:pt modelId="{FA91AEFE-8FE1-492C-BD7C-B45DEB243F18}" type="pres">
      <dgm:prSet presAssocID="{51115FB8-0532-4869-8C5C-6B15636DD7E8}" presName="root" presStyleCnt="0">
        <dgm:presLayoutVars>
          <dgm:dir/>
          <dgm:resizeHandles val="exact"/>
        </dgm:presLayoutVars>
      </dgm:prSet>
      <dgm:spPr/>
    </dgm:pt>
    <dgm:pt modelId="{CAC60B74-22AC-4B19-842C-E8C24C8320A7}" type="pres">
      <dgm:prSet presAssocID="{51115FB8-0532-4869-8C5C-6B15636DD7E8}" presName="container" presStyleCnt="0">
        <dgm:presLayoutVars>
          <dgm:dir/>
          <dgm:resizeHandles val="exact"/>
        </dgm:presLayoutVars>
      </dgm:prSet>
      <dgm:spPr/>
    </dgm:pt>
    <dgm:pt modelId="{3D871FB1-B428-4A2C-A213-4D49E6D22560}" type="pres">
      <dgm:prSet presAssocID="{C1D6F10D-8C8A-46BD-B67D-5A1CADF672B6}" presName="compNode" presStyleCnt="0"/>
      <dgm:spPr/>
    </dgm:pt>
    <dgm:pt modelId="{AB443503-69BF-470D-AD64-35E3F9ECF1FC}" type="pres">
      <dgm:prSet presAssocID="{C1D6F10D-8C8A-46BD-B67D-5A1CADF672B6}" presName="iconBgRect" presStyleLbl="bgShp" presStyleIdx="0" presStyleCnt="4"/>
      <dgm:spPr/>
    </dgm:pt>
    <dgm:pt modelId="{A9629218-AED7-4E2F-B999-519393DB604D}" type="pres">
      <dgm:prSet presAssocID="{C1D6F10D-8C8A-46BD-B67D-5A1CADF672B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3CD9F49B-6595-4E24-A56B-C0C744BE4D2C}" type="pres">
      <dgm:prSet presAssocID="{C1D6F10D-8C8A-46BD-B67D-5A1CADF672B6}" presName="spaceRect" presStyleCnt="0"/>
      <dgm:spPr/>
    </dgm:pt>
    <dgm:pt modelId="{1E1FB416-E175-49E8-B1CD-5CC9F48470CF}" type="pres">
      <dgm:prSet presAssocID="{C1D6F10D-8C8A-46BD-B67D-5A1CADF672B6}" presName="textRect" presStyleLbl="revTx" presStyleIdx="0" presStyleCnt="4">
        <dgm:presLayoutVars>
          <dgm:chMax val="1"/>
          <dgm:chPref val="1"/>
        </dgm:presLayoutVars>
      </dgm:prSet>
      <dgm:spPr/>
    </dgm:pt>
    <dgm:pt modelId="{EEBCB0B6-E579-4E19-94C5-8CD0CD0746CA}" type="pres">
      <dgm:prSet presAssocID="{904352FA-0426-478D-8149-7A87BFC08222}" presName="sibTrans" presStyleLbl="sibTrans2D1" presStyleIdx="0" presStyleCnt="0"/>
      <dgm:spPr/>
    </dgm:pt>
    <dgm:pt modelId="{98BFD424-E3DA-49A2-A0B6-7D38B7356AFE}" type="pres">
      <dgm:prSet presAssocID="{904CB6AA-2CBE-4E0F-93E0-77096D5BE1A5}" presName="compNode" presStyleCnt="0"/>
      <dgm:spPr/>
    </dgm:pt>
    <dgm:pt modelId="{C4A9CA49-1018-4C08-8151-A22E797034B7}" type="pres">
      <dgm:prSet presAssocID="{904CB6AA-2CBE-4E0F-93E0-77096D5BE1A5}" presName="iconBgRect" presStyleLbl="bgShp" presStyleIdx="1" presStyleCnt="4"/>
      <dgm:spPr/>
    </dgm:pt>
    <dgm:pt modelId="{992FB451-3EEF-4376-A772-FAA5E9F852BF}" type="pres">
      <dgm:prSet presAssocID="{904CB6AA-2CBE-4E0F-93E0-77096D5BE1A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7C40E2C-AC36-4D58-AF9B-D9B6003BF9E2}" type="pres">
      <dgm:prSet presAssocID="{904CB6AA-2CBE-4E0F-93E0-77096D5BE1A5}" presName="spaceRect" presStyleCnt="0"/>
      <dgm:spPr/>
    </dgm:pt>
    <dgm:pt modelId="{C6860CC8-1E2A-463D-AE6E-9607C924DD9E}" type="pres">
      <dgm:prSet presAssocID="{904CB6AA-2CBE-4E0F-93E0-77096D5BE1A5}" presName="textRect" presStyleLbl="revTx" presStyleIdx="1" presStyleCnt="4">
        <dgm:presLayoutVars>
          <dgm:chMax val="1"/>
          <dgm:chPref val="1"/>
        </dgm:presLayoutVars>
      </dgm:prSet>
      <dgm:spPr/>
    </dgm:pt>
    <dgm:pt modelId="{AE1C9756-0F8D-4921-8A98-2593F8E846D1}" type="pres">
      <dgm:prSet presAssocID="{865BF9A4-F3EF-4761-8FDC-434878ED862B}" presName="sibTrans" presStyleLbl="sibTrans2D1" presStyleIdx="0" presStyleCnt="0"/>
      <dgm:spPr/>
    </dgm:pt>
    <dgm:pt modelId="{FC3BE0A2-5552-4EA1-BF1B-31B361EEE88D}" type="pres">
      <dgm:prSet presAssocID="{D4D04591-C513-4648-90B5-F192008A30BF}" presName="compNode" presStyleCnt="0"/>
      <dgm:spPr/>
    </dgm:pt>
    <dgm:pt modelId="{0E1EA714-ACD2-41B2-B690-AC470643919E}" type="pres">
      <dgm:prSet presAssocID="{D4D04591-C513-4648-90B5-F192008A30BF}" presName="iconBgRect" presStyleLbl="bgShp" presStyleIdx="2" presStyleCnt="4"/>
      <dgm:spPr/>
    </dgm:pt>
    <dgm:pt modelId="{5CC1FD82-9B95-4778-B46B-B3D887EF1594}" type="pres">
      <dgm:prSet presAssocID="{D4D04591-C513-4648-90B5-F192008A30B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659F488-5ADC-414B-A961-8BA146AE5DCD}" type="pres">
      <dgm:prSet presAssocID="{D4D04591-C513-4648-90B5-F192008A30BF}" presName="spaceRect" presStyleCnt="0"/>
      <dgm:spPr/>
    </dgm:pt>
    <dgm:pt modelId="{149E2000-5924-4F45-893D-19E693C1ABE5}" type="pres">
      <dgm:prSet presAssocID="{D4D04591-C513-4648-90B5-F192008A30BF}" presName="textRect" presStyleLbl="revTx" presStyleIdx="2" presStyleCnt="4">
        <dgm:presLayoutVars>
          <dgm:chMax val="1"/>
          <dgm:chPref val="1"/>
        </dgm:presLayoutVars>
      </dgm:prSet>
      <dgm:spPr/>
    </dgm:pt>
    <dgm:pt modelId="{A6B6EEB6-C337-4D30-A67E-1368683C5416}" type="pres">
      <dgm:prSet presAssocID="{9EEA966E-B381-40A1-9B50-4B89537497CF}" presName="sibTrans" presStyleLbl="sibTrans2D1" presStyleIdx="0" presStyleCnt="0"/>
      <dgm:spPr/>
    </dgm:pt>
    <dgm:pt modelId="{BFA65D7A-3610-4859-9FD7-56E0F29276EA}" type="pres">
      <dgm:prSet presAssocID="{A3B5B04D-EB06-4E93-AB86-834FE30F52D2}" presName="compNode" presStyleCnt="0"/>
      <dgm:spPr/>
    </dgm:pt>
    <dgm:pt modelId="{F43440F8-0DA8-4CB2-9E51-76C756F2535F}" type="pres">
      <dgm:prSet presAssocID="{A3B5B04D-EB06-4E93-AB86-834FE30F52D2}" presName="iconBgRect" presStyleLbl="bgShp" presStyleIdx="3" presStyleCnt="4"/>
      <dgm:spPr/>
    </dgm:pt>
    <dgm:pt modelId="{0D743676-82C3-48F8-9E2A-F17C5BEE0B52}" type="pres">
      <dgm:prSet presAssocID="{A3B5B04D-EB06-4E93-AB86-834FE30F52D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6420E00E-4519-4875-9539-B15A2EDD8F20}" type="pres">
      <dgm:prSet presAssocID="{A3B5B04D-EB06-4E93-AB86-834FE30F52D2}" presName="spaceRect" presStyleCnt="0"/>
      <dgm:spPr/>
    </dgm:pt>
    <dgm:pt modelId="{7B80ED1A-5851-454B-9A08-BAD4815C2735}" type="pres">
      <dgm:prSet presAssocID="{A3B5B04D-EB06-4E93-AB86-834FE30F52D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1D2AC2A-1827-49E0-B0C2-B5DDD5707D43}" type="presOf" srcId="{865BF9A4-F3EF-4761-8FDC-434878ED862B}" destId="{AE1C9756-0F8D-4921-8A98-2593F8E846D1}" srcOrd="0" destOrd="0" presId="urn:microsoft.com/office/officeart/2018/2/layout/IconCircleList"/>
    <dgm:cxn modelId="{47415235-3C18-4C48-B610-0612D7E86E0F}" srcId="{51115FB8-0532-4869-8C5C-6B15636DD7E8}" destId="{D4D04591-C513-4648-90B5-F192008A30BF}" srcOrd="2" destOrd="0" parTransId="{42D41D36-4043-4926-AF7E-5F7EBB42923C}" sibTransId="{9EEA966E-B381-40A1-9B50-4B89537497CF}"/>
    <dgm:cxn modelId="{9E958E49-4BF1-4602-A8B9-B07378468DA1}" type="presOf" srcId="{51115FB8-0532-4869-8C5C-6B15636DD7E8}" destId="{FA91AEFE-8FE1-492C-BD7C-B45DEB243F18}" srcOrd="0" destOrd="0" presId="urn:microsoft.com/office/officeart/2018/2/layout/IconCircleList"/>
    <dgm:cxn modelId="{2A89246B-4938-482E-B07E-B1A3906D7CC5}" srcId="{51115FB8-0532-4869-8C5C-6B15636DD7E8}" destId="{A3B5B04D-EB06-4E93-AB86-834FE30F52D2}" srcOrd="3" destOrd="0" parTransId="{CC5092DF-5033-4248-8E3B-F5338FC36779}" sibTransId="{273167E7-0698-4197-AA91-1B67E925A13C}"/>
    <dgm:cxn modelId="{9E309878-221C-4550-9ED6-5941104AEA6C}" type="presOf" srcId="{C1D6F10D-8C8A-46BD-B67D-5A1CADF672B6}" destId="{1E1FB416-E175-49E8-B1CD-5CC9F48470CF}" srcOrd="0" destOrd="0" presId="urn:microsoft.com/office/officeart/2018/2/layout/IconCircleList"/>
    <dgm:cxn modelId="{6BF3457C-9A9B-4066-A1EA-71AA142A17FE}" type="presOf" srcId="{904352FA-0426-478D-8149-7A87BFC08222}" destId="{EEBCB0B6-E579-4E19-94C5-8CD0CD0746CA}" srcOrd="0" destOrd="0" presId="urn:microsoft.com/office/officeart/2018/2/layout/IconCircleList"/>
    <dgm:cxn modelId="{94CB6780-600E-4373-B025-DB2E38039B1C}" type="presOf" srcId="{904CB6AA-2CBE-4E0F-93E0-77096D5BE1A5}" destId="{C6860CC8-1E2A-463D-AE6E-9607C924DD9E}" srcOrd="0" destOrd="0" presId="urn:microsoft.com/office/officeart/2018/2/layout/IconCircleList"/>
    <dgm:cxn modelId="{A3C3308E-9D7E-4D9A-B20B-8AC93F4E78BB}" type="presOf" srcId="{A3B5B04D-EB06-4E93-AB86-834FE30F52D2}" destId="{7B80ED1A-5851-454B-9A08-BAD4815C2735}" srcOrd="0" destOrd="0" presId="urn:microsoft.com/office/officeart/2018/2/layout/IconCircleList"/>
    <dgm:cxn modelId="{30DE87B2-F5EC-42B0-BA47-9E64133EE267}" type="presOf" srcId="{D4D04591-C513-4648-90B5-F192008A30BF}" destId="{149E2000-5924-4F45-893D-19E693C1ABE5}" srcOrd="0" destOrd="0" presId="urn:microsoft.com/office/officeart/2018/2/layout/IconCircleList"/>
    <dgm:cxn modelId="{570E2CB4-F14D-4434-B5B2-67111D6807C7}" type="presOf" srcId="{9EEA966E-B381-40A1-9B50-4B89537497CF}" destId="{A6B6EEB6-C337-4D30-A67E-1368683C5416}" srcOrd="0" destOrd="0" presId="urn:microsoft.com/office/officeart/2018/2/layout/IconCircleList"/>
    <dgm:cxn modelId="{28F32CCE-E174-4BE1-BF98-24B3657744A2}" srcId="{51115FB8-0532-4869-8C5C-6B15636DD7E8}" destId="{904CB6AA-2CBE-4E0F-93E0-77096D5BE1A5}" srcOrd="1" destOrd="0" parTransId="{937EED52-C76F-4D6A-BA1F-6AD256D0D860}" sibTransId="{865BF9A4-F3EF-4761-8FDC-434878ED862B}"/>
    <dgm:cxn modelId="{C47E47E2-0FA4-4E48-8BD2-D7F9AADEE35E}" srcId="{51115FB8-0532-4869-8C5C-6B15636DD7E8}" destId="{C1D6F10D-8C8A-46BD-B67D-5A1CADF672B6}" srcOrd="0" destOrd="0" parTransId="{B4CF6D22-D510-48E2-A67C-761BA4F6A7DF}" sibTransId="{904352FA-0426-478D-8149-7A87BFC08222}"/>
    <dgm:cxn modelId="{56F1584F-01A6-451A-A0FF-74C8DF9B513C}" type="presParOf" srcId="{FA91AEFE-8FE1-492C-BD7C-B45DEB243F18}" destId="{CAC60B74-22AC-4B19-842C-E8C24C8320A7}" srcOrd="0" destOrd="0" presId="urn:microsoft.com/office/officeart/2018/2/layout/IconCircleList"/>
    <dgm:cxn modelId="{CBB2D85B-C81E-402C-AC84-47E1EF4DD044}" type="presParOf" srcId="{CAC60B74-22AC-4B19-842C-E8C24C8320A7}" destId="{3D871FB1-B428-4A2C-A213-4D49E6D22560}" srcOrd="0" destOrd="0" presId="urn:microsoft.com/office/officeart/2018/2/layout/IconCircleList"/>
    <dgm:cxn modelId="{92E3CF82-E23C-4333-BC82-6F2692A61516}" type="presParOf" srcId="{3D871FB1-B428-4A2C-A213-4D49E6D22560}" destId="{AB443503-69BF-470D-AD64-35E3F9ECF1FC}" srcOrd="0" destOrd="0" presId="urn:microsoft.com/office/officeart/2018/2/layout/IconCircleList"/>
    <dgm:cxn modelId="{BE45B7D3-F252-40CA-B9BF-0A91DF8D1FFE}" type="presParOf" srcId="{3D871FB1-B428-4A2C-A213-4D49E6D22560}" destId="{A9629218-AED7-4E2F-B999-519393DB604D}" srcOrd="1" destOrd="0" presId="urn:microsoft.com/office/officeart/2018/2/layout/IconCircleList"/>
    <dgm:cxn modelId="{691EFC5D-23A2-48E3-8D64-38938C922FEB}" type="presParOf" srcId="{3D871FB1-B428-4A2C-A213-4D49E6D22560}" destId="{3CD9F49B-6595-4E24-A56B-C0C744BE4D2C}" srcOrd="2" destOrd="0" presId="urn:microsoft.com/office/officeart/2018/2/layout/IconCircleList"/>
    <dgm:cxn modelId="{703F12B8-107F-43DE-A7A0-00D8DE722014}" type="presParOf" srcId="{3D871FB1-B428-4A2C-A213-4D49E6D22560}" destId="{1E1FB416-E175-49E8-B1CD-5CC9F48470CF}" srcOrd="3" destOrd="0" presId="urn:microsoft.com/office/officeart/2018/2/layout/IconCircleList"/>
    <dgm:cxn modelId="{D4206281-B37A-40D6-9B7B-6352FB89966D}" type="presParOf" srcId="{CAC60B74-22AC-4B19-842C-E8C24C8320A7}" destId="{EEBCB0B6-E579-4E19-94C5-8CD0CD0746CA}" srcOrd="1" destOrd="0" presId="urn:microsoft.com/office/officeart/2018/2/layout/IconCircleList"/>
    <dgm:cxn modelId="{CC751223-7BE9-49C0-A221-97AAB31BC464}" type="presParOf" srcId="{CAC60B74-22AC-4B19-842C-E8C24C8320A7}" destId="{98BFD424-E3DA-49A2-A0B6-7D38B7356AFE}" srcOrd="2" destOrd="0" presId="urn:microsoft.com/office/officeart/2018/2/layout/IconCircleList"/>
    <dgm:cxn modelId="{E9AAF5FE-3E22-4DF3-9061-D6677B1E2E1A}" type="presParOf" srcId="{98BFD424-E3DA-49A2-A0B6-7D38B7356AFE}" destId="{C4A9CA49-1018-4C08-8151-A22E797034B7}" srcOrd="0" destOrd="0" presId="urn:microsoft.com/office/officeart/2018/2/layout/IconCircleList"/>
    <dgm:cxn modelId="{1DE11A9C-B56B-4918-BC27-A9431B93474F}" type="presParOf" srcId="{98BFD424-E3DA-49A2-A0B6-7D38B7356AFE}" destId="{992FB451-3EEF-4376-A772-FAA5E9F852BF}" srcOrd="1" destOrd="0" presId="urn:microsoft.com/office/officeart/2018/2/layout/IconCircleList"/>
    <dgm:cxn modelId="{01EC1B65-78EA-4D1B-B53F-F20867B5E602}" type="presParOf" srcId="{98BFD424-E3DA-49A2-A0B6-7D38B7356AFE}" destId="{27C40E2C-AC36-4D58-AF9B-D9B6003BF9E2}" srcOrd="2" destOrd="0" presId="urn:microsoft.com/office/officeart/2018/2/layout/IconCircleList"/>
    <dgm:cxn modelId="{53023189-7869-47DA-9B4B-191E2CB7E565}" type="presParOf" srcId="{98BFD424-E3DA-49A2-A0B6-7D38B7356AFE}" destId="{C6860CC8-1E2A-463D-AE6E-9607C924DD9E}" srcOrd="3" destOrd="0" presId="urn:microsoft.com/office/officeart/2018/2/layout/IconCircleList"/>
    <dgm:cxn modelId="{F03E3394-0CFC-4BC1-9BF6-924E140A7809}" type="presParOf" srcId="{CAC60B74-22AC-4B19-842C-E8C24C8320A7}" destId="{AE1C9756-0F8D-4921-8A98-2593F8E846D1}" srcOrd="3" destOrd="0" presId="urn:microsoft.com/office/officeart/2018/2/layout/IconCircleList"/>
    <dgm:cxn modelId="{FBEED8FF-73E7-4E98-B6B9-E6A4849EDE7E}" type="presParOf" srcId="{CAC60B74-22AC-4B19-842C-E8C24C8320A7}" destId="{FC3BE0A2-5552-4EA1-BF1B-31B361EEE88D}" srcOrd="4" destOrd="0" presId="urn:microsoft.com/office/officeart/2018/2/layout/IconCircleList"/>
    <dgm:cxn modelId="{90A425DB-22D6-4DE4-A88C-9F38253225D2}" type="presParOf" srcId="{FC3BE0A2-5552-4EA1-BF1B-31B361EEE88D}" destId="{0E1EA714-ACD2-41B2-B690-AC470643919E}" srcOrd="0" destOrd="0" presId="urn:microsoft.com/office/officeart/2018/2/layout/IconCircleList"/>
    <dgm:cxn modelId="{8A36FFAE-3E1F-495A-93B7-31EC5E1DB31E}" type="presParOf" srcId="{FC3BE0A2-5552-4EA1-BF1B-31B361EEE88D}" destId="{5CC1FD82-9B95-4778-B46B-B3D887EF1594}" srcOrd="1" destOrd="0" presId="urn:microsoft.com/office/officeart/2018/2/layout/IconCircleList"/>
    <dgm:cxn modelId="{5844611D-DB59-436A-AD4F-F5AED6AF04D7}" type="presParOf" srcId="{FC3BE0A2-5552-4EA1-BF1B-31B361EEE88D}" destId="{C659F488-5ADC-414B-A961-8BA146AE5DCD}" srcOrd="2" destOrd="0" presId="urn:microsoft.com/office/officeart/2018/2/layout/IconCircleList"/>
    <dgm:cxn modelId="{6F3E7780-68EB-40A7-BA00-3E09EF52EFE0}" type="presParOf" srcId="{FC3BE0A2-5552-4EA1-BF1B-31B361EEE88D}" destId="{149E2000-5924-4F45-893D-19E693C1ABE5}" srcOrd="3" destOrd="0" presId="urn:microsoft.com/office/officeart/2018/2/layout/IconCircleList"/>
    <dgm:cxn modelId="{7BFF0771-D181-4898-B061-4B066B6CA1A2}" type="presParOf" srcId="{CAC60B74-22AC-4B19-842C-E8C24C8320A7}" destId="{A6B6EEB6-C337-4D30-A67E-1368683C5416}" srcOrd="5" destOrd="0" presId="urn:microsoft.com/office/officeart/2018/2/layout/IconCircleList"/>
    <dgm:cxn modelId="{3E95D44A-8526-405E-80AD-41BFC3D216A5}" type="presParOf" srcId="{CAC60B74-22AC-4B19-842C-E8C24C8320A7}" destId="{BFA65D7A-3610-4859-9FD7-56E0F29276EA}" srcOrd="6" destOrd="0" presId="urn:microsoft.com/office/officeart/2018/2/layout/IconCircleList"/>
    <dgm:cxn modelId="{60562010-6178-4123-86E9-FCC4A5545CD2}" type="presParOf" srcId="{BFA65D7A-3610-4859-9FD7-56E0F29276EA}" destId="{F43440F8-0DA8-4CB2-9E51-76C756F2535F}" srcOrd="0" destOrd="0" presId="urn:microsoft.com/office/officeart/2018/2/layout/IconCircleList"/>
    <dgm:cxn modelId="{ACE7D3F4-BCF5-4832-9BB3-DD09024D4EC7}" type="presParOf" srcId="{BFA65D7A-3610-4859-9FD7-56E0F29276EA}" destId="{0D743676-82C3-48F8-9E2A-F17C5BEE0B52}" srcOrd="1" destOrd="0" presId="urn:microsoft.com/office/officeart/2018/2/layout/IconCircleList"/>
    <dgm:cxn modelId="{CE456321-58D5-48CA-A6D3-012FAF4B993B}" type="presParOf" srcId="{BFA65D7A-3610-4859-9FD7-56E0F29276EA}" destId="{6420E00E-4519-4875-9539-B15A2EDD8F20}" srcOrd="2" destOrd="0" presId="urn:microsoft.com/office/officeart/2018/2/layout/IconCircleList"/>
    <dgm:cxn modelId="{277AEF37-DC93-4F9A-80FB-668ED69B904F}" type="presParOf" srcId="{BFA65D7A-3610-4859-9FD7-56E0F29276EA}" destId="{7B80ED1A-5851-454B-9A08-BAD4815C273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9B53F1-5276-4779-954C-50A5227B4A8C}" type="doc">
      <dgm:prSet loTypeId="urn:microsoft.com/office/officeart/2016/7/layout/VerticalHollowAction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CD20935-92E7-4D1A-870D-32F8E5523209}">
      <dgm:prSet/>
      <dgm:spPr/>
      <dgm:t>
        <a:bodyPr/>
        <a:lstStyle/>
        <a:p>
          <a:r>
            <a:rPr lang="en-US" dirty="0"/>
            <a:t>Look</a:t>
          </a:r>
        </a:p>
      </dgm:t>
    </dgm:pt>
    <dgm:pt modelId="{B2B6D2DB-9100-4B68-B4CC-154EF0E45A9C}" type="parTrans" cxnId="{604125F1-2333-47CB-963B-E693606DC1E5}">
      <dgm:prSet/>
      <dgm:spPr/>
      <dgm:t>
        <a:bodyPr/>
        <a:lstStyle/>
        <a:p>
          <a:endParaRPr lang="en-US"/>
        </a:p>
      </dgm:t>
    </dgm:pt>
    <dgm:pt modelId="{6D072029-2C0A-4DFE-B047-F0780BFC5A3A}" type="sibTrans" cxnId="{604125F1-2333-47CB-963B-E693606DC1E5}">
      <dgm:prSet/>
      <dgm:spPr/>
      <dgm:t>
        <a:bodyPr/>
        <a:lstStyle/>
        <a:p>
          <a:endParaRPr lang="en-US"/>
        </a:p>
      </dgm:t>
    </dgm:pt>
    <dgm:pt modelId="{8D36D067-4CB5-4F7E-8C16-F2CCDC4015E4}">
      <dgm:prSet custT="1"/>
      <dgm:spPr/>
      <dgm:t>
        <a:bodyPr/>
        <a:lstStyle/>
        <a:p>
          <a:r>
            <a:rPr lang="en-US" sz="2000" dirty="0"/>
            <a:t>Look at the logos of other businesses in your field.</a:t>
          </a:r>
        </a:p>
      </dgm:t>
    </dgm:pt>
    <dgm:pt modelId="{738722E0-C596-4402-B24F-CDF046231F54}" type="parTrans" cxnId="{52E634E5-0011-46F9-849E-EB1B93E8D1D4}">
      <dgm:prSet/>
      <dgm:spPr/>
      <dgm:t>
        <a:bodyPr/>
        <a:lstStyle/>
        <a:p>
          <a:endParaRPr lang="en-US"/>
        </a:p>
      </dgm:t>
    </dgm:pt>
    <dgm:pt modelId="{E2B89615-F6FB-44C8-A892-BF76989DB13C}" type="sibTrans" cxnId="{52E634E5-0011-46F9-849E-EB1B93E8D1D4}">
      <dgm:prSet/>
      <dgm:spPr/>
      <dgm:t>
        <a:bodyPr/>
        <a:lstStyle/>
        <a:p>
          <a:endParaRPr lang="en-US"/>
        </a:p>
      </dgm:t>
    </dgm:pt>
    <dgm:pt modelId="{2405FF27-F82C-4912-9131-E954B6870E22}">
      <dgm:prSet/>
      <dgm:spPr/>
      <dgm:t>
        <a:bodyPr/>
        <a:lstStyle/>
        <a:p>
          <a:r>
            <a:rPr lang="en-US"/>
            <a:t>Focus on</a:t>
          </a:r>
        </a:p>
      </dgm:t>
    </dgm:pt>
    <dgm:pt modelId="{46D1938B-8196-4955-9D68-9CF6D89B179F}" type="parTrans" cxnId="{7C62357C-2C03-4589-ADBE-A5371A008EF0}">
      <dgm:prSet/>
      <dgm:spPr/>
      <dgm:t>
        <a:bodyPr/>
        <a:lstStyle/>
        <a:p>
          <a:endParaRPr lang="en-US"/>
        </a:p>
      </dgm:t>
    </dgm:pt>
    <dgm:pt modelId="{77083869-65C9-4A8C-9286-90AB150DB097}" type="sibTrans" cxnId="{7C62357C-2C03-4589-ADBE-A5371A008EF0}">
      <dgm:prSet/>
      <dgm:spPr/>
      <dgm:t>
        <a:bodyPr/>
        <a:lstStyle/>
        <a:p>
          <a:endParaRPr lang="en-US"/>
        </a:p>
      </dgm:t>
    </dgm:pt>
    <dgm:pt modelId="{65CCDA0A-1E53-41C2-9148-3DB876A44F75}">
      <dgm:prSet custT="1"/>
      <dgm:spPr/>
      <dgm:t>
        <a:bodyPr/>
        <a:lstStyle/>
        <a:p>
          <a:r>
            <a:rPr lang="en-US" sz="2000" dirty="0"/>
            <a:t>Focus on your message</a:t>
          </a:r>
        </a:p>
      </dgm:t>
    </dgm:pt>
    <dgm:pt modelId="{D6BEADD6-6458-4DF4-8F2C-150EB93E0A98}" type="parTrans" cxnId="{6D08D816-952F-4F38-AAF2-EF9727A1D0B6}">
      <dgm:prSet/>
      <dgm:spPr/>
      <dgm:t>
        <a:bodyPr/>
        <a:lstStyle/>
        <a:p>
          <a:endParaRPr lang="en-US"/>
        </a:p>
      </dgm:t>
    </dgm:pt>
    <dgm:pt modelId="{80C5637B-A26E-4E02-BF2B-7118EED08F03}" type="sibTrans" cxnId="{6D08D816-952F-4F38-AAF2-EF9727A1D0B6}">
      <dgm:prSet/>
      <dgm:spPr/>
      <dgm:t>
        <a:bodyPr/>
        <a:lstStyle/>
        <a:p>
          <a:endParaRPr lang="en-US"/>
        </a:p>
      </dgm:t>
    </dgm:pt>
    <dgm:pt modelId="{4D1C6104-D1DB-4789-BD57-FE29D738B3E8}">
      <dgm:prSet/>
      <dgm:spPr/>
      <dgm:t>
        <a:bodyPr/>
        <a:lstStyle/>
        <a:p>
          <a:r>
            <a:rPr lang="en-US"/>
            <a:t>Make</a:t>
          </a:r>
        </a:p>
      </dgm:t>
    </dgm:pt>
    <dgm:pt modelId="{3663C3E4-59A8-4BE1-B0EA-8A563377B10F}" type="parTrans" cxnId="{9FFFDB14-6561-4022-94DC-FD3BCF25B195}">
      <dgm:prSet/>
      <dgm:spPr/>
      <dgm:t>
        <a:bodyPr/>
        <a:lstStyle/>
        <a:p>
          <a:endParaRPr lang="en-US"/>
        </a:p>
      </dgm:t>
    </dgm:pt>
    <dgm:pt modelId="{C6CAE150-D922-4F35-B795-70D65941E3BA}" type="sibTrans" cxnId="{9FFFDB14-6561-4022-94DC-FD3BCF25B195}">
      <dgm:prSet/>
      <dgm:spPr/>
      <dgm:t>
        <a:bodyPr/>
        <a:lstStyle/>
        <a:p>
          <a:endParaRPr lang="en-US"/>
        </a:p>
      </dgm:t>
    </dgm:pt>
    <dgm:pt modelId="{7801F78A-2E5B-4424-9F5B-E9569EF954B6}">
      <dgm:prSet custT="1"/>
      <dgm:spPr/>
      <dgm:t>
        <a:bodyPr/>
        <a:lstStyle/>
        <a:p>
          <a:r>
            <a:rPr lang="en-US" sz="2000" dirty="0"/>
            <a:t>Make it clean and functional</a:t>
          </a:r>
        </a:p>
      </dgm:t>
    </dgm:pt>
    <dgm:pt modelId="{8A2B0DE1-3F68-4CBD-AC7A-437B8E6D72F4}" type="parTrans" cxnId="{8DC63B97-B7E5-4083-A01F-F5A00763CB79}">
      <dgm:prSet/>
      <dgm:spPr/>
      <dgm:t>
        <a:bodyPr/>
        <a:lstStyle/>
        <a:p>
          <a:endParaRPr lang="en-US"/>
        </a:p>
      </dgm:t>
    </dgm:pt>
    <dgm:pt modelId="{18B29220-F640-4666-9F7C-65B4E591DD27}" type="sibTrans" cxnId="{8DC63B97-B7E5-4083-A01F-F5A00763CB79}">
      <dgm:prSet/>
      <dgm:spPr/>
      <dgm:t>
        <a:bodyPr/>
        <a:lstStyle/>
        <a:p>
          <a:endParaRPr lang="en-US"/>
        </a:p>
      </dgm:t>
    </dgm:pt>
    <dgm:pt modelId="{559252E1-9302-48E7-8F0B-8CCC93B076AC}">
      <dgm:prSet/>
      <dgm:spPr/>
      <dgm:t>
        <a:bodyPr/>
        <a:lstStyle/>
        <a:p>
          <a:r>
            <a:rPr lang="en-US"/>
            <a:t>Illustrate</a:t>
          </a:r>
        </a:p>
      </dgm:t>
    </dgm:pt>
    <dgm:pt modelId="{D815CDC0-A9BB-4844-BA2D-AC65FD677ADF}" type="parTrans" cxnId="{82748CA6-56DA-4F11-9E5F-53BD0057374C}">
      <dgm:prSet/>
      <dgm:spPr/>
      <dgm:t>
        <a:bodyPr/>
        <a:lstStyle/>
        <a:p>
          <a:endParaRPr lang="en-US"/>
        </a:p>
      </dgm:t>
    </dgm:pt>
    <dgm:pt modelId="{E1C78B98-BD46-4C83-AF6C-983C46CF09B2}" type="sibTrans" cxnId="{82748CA6-56DA-4F11-9E5F-53BD0057374C}">
      <dgm:prSet/>
      <dgm:spPr/>
      <dgm:t>
        <a:bodyPr/>
        <a:lstStyle/>
        <a:p>
          <a:endParaRPr lang="en-US"/>
        </a:p>
      </dgm:t>
    </dgm:pt>
    <dgm:pt modelId="{29C555DF-689A-4E81-A0C6-F16D3E2CA03B}">
      <dgm:prSet custT="1"/>
      <dgm:spPr/>
      <dgm:t>
        <a:bodyPr/>
        <a:lstStyle/>
        <a:p>
          <a:r>
            <a:rPr lang="en-US" sz="2000" dirty="0"/>
            <a:t>Illustrate your business’s key benefit</a:t>
          </a:r>
        </a:p>
      </dgm:t>
    </dgm:pt>
    <dgm:pt modelId="{0D06776C-EEC1-4EBA-AC11-0EFA22A5DE3F}" type="parTrans" cxnId="{F0CE6FBB-D598-4092-B805-A07C1F3726A5}">
      <dgm:prSet/>
      <dgm:spPr/>
      <dgm:t>
        <a:bodyPr/>
        <a:lstStyle/>
        <a:p>
          <a:endParaRPr lang="en-US"/>
        </a:p>
      </dgm:t>
    </dgm:pt>
    <dgm:pt modelId="{EAB5A277-6957-49FB-875F-52DFCC56404C}" type="sibTrans" cxnId="{F0CE6FBB-D598-4092-B805-A07C1F3726A5}">
      <dgm:prSet/>
      <dgm:spPr/>
      <dgm:t>
        <a:bodyPr/>
        <a:lstStyle/>
        <a:p>
          <a:endParaRPr lang="en-US"/>
        </a:p>
      </dgm:t>
    </dgm:pt>
    <dgm:pt modelId="{78BED139-889D-4CFD-8261-68D600D32737}">
      <dgm:prSet/>
      <dgm:spPr/>
      <dgm:t>
        <a:bodyPr/>
        <a:lstStyle/>
        <a:p>
          <a:r>
            <a:rPr lang="en-US"/>
            <a:t>Don’t use</a:t>
          </a:r>
        </a:p>
      </dgm:t>
    </dgm:pt>
    <dgm:pt modelId="{B08B33D4-9599-4893-B75C-79460FA0534A}" type="parTrans" cxnId="{CBD91CF9-AEB9-490B-BE29-D82DAD9181A0}">
      <dgm:prSet/>
      <dgm:spPr/>
      <dgm:t>
        <a:bodyPr/>
        <a:lstStyle/>
        <a:p>
          <a:endParaRPr lang="en-US"/>
        </a:p>
      </dgm:t>
    </dgm:pt>
    <dgm:pt modelId="{7B3B7A4C-B50C-44BD-9EC4-AE696C6802ED}" type="sibTrans" cxnId="{CBD91CF9-AEB9-490B-BE29-D82DAD9181A0}">
      <dgm:prSet/>
      <dgm:spPr/>
      <dgm:t>
        <a:bodyPr/>
        <a:lstStyle/>
        <a:p>
          <a:endParaRPr lang="en-US"/>
        </a:p>
      </dgm:t>
    </dgm:pt>
    <dgm:pt modelId="{23A5592D-AF0C-4D76-833E-DB4D41E325D0}">
      <dgm:prSet custT="1"/>
      <dgm:spPr/>
      <dgm:t>
        <a:bodyPr/>
        <a:lstStyle/>
        <a:p>
          <a:r>
            <a:rPr lang="en-US" sz="2000" dirty="0"/>
            <a:t>Don’t use clip art</a:t>
          </a:r>
        </a:p>
      </dgm:t>
    </dgm:pt>
    <dgm:pt modelId="{4AA9D712-BF2B-4653-8C23-161BBDE3C3A7}" type="parTrans" cxnId="{A55B96C8-F338-498B-B62A-85BEA6D5C9C0}">
      <dgm:prSet/>
      <dgm:spPr/>
      <dgm:t>
        <a:bodyPr/>
        <a:lstStyle/>
        <a:p>
          <a:endParaRPr lang="en-US"/>
        </a:p>
      </dgm:t>
    </dgm:pt>
    <dgm:pt modelId="{FE675CB6-0411-4DD9-8174-5E288DE1B084}" type="sibTrans" cxnId="{A55B96C8-F338-498B-B62A-85BEA6D5C9C0}">
      <dgm:prSet/>
      <dgm:spPr/>
      <dgm:t>
        <a:bodyPr/>
        <a:lstStyle/>
        <a:p>
          <a:endParaRPr lang="en-US"/>
        </a:p>
      </dgm:t>
    </dgm:pt>
    <dgm:pt modelId="{032F090D-9265-475C-A3FE-B69544DB53E5}">
      <dgm:prSet/>
      <dgm:spPr/>
      <dgm:t>
        <a:bodyPr/>
        <a:lstStyle/>
        <a:p>
          <a:r>
            <a:rPr lang="en-US"/>
            <a:t>Avoid</a:t>
          </a:r>
        </a:p>
      </dgm:t>
    </dgm:pt>
    <dgm:pt modelId="{F0C9CAFD-AB13-4910-B09A-63A5DE438B45}" type="parTrans" cxnId="{937C37D6-5987-4A41-9494-A9529EECC9BF}">
      <dgm:prSet/>
      <dgm:spPr/>
      <dgm:t>
        <a:bodyPr/>
        <a:lstStyle/>
        <a:p>
          <a:endParaRPr lang="en-US"/>
        </a:p>
      </dgm:t>
    </dgm:pt>
    <dgm:pt modelId="{2E907505-2817-45DD-9A47-7DED505A9882}" type="sibTrans" cxnId="{937C37D6-5987-4A41-9494-A9529EECC9BF}">
      <dgm:prSet/>
      <dgm:spPr/>
      <dgm:t>
        <a:bodyPr/>
        <a:lstStyle/>
        <a:p>
          <a:endParaRPr lang="en-US"/>
        </a:p>
      </dgm:t>
    </dgm:pt>
    <dgm:pt modelId="{DE182EA3-1926-4AF2-8E90-FBFDE46C8701}">
      <dgm:prSet custT="1"/>
      <dgm:spPr/>
      <dgm:t>
        <a:bodyPr/>
        <a:lstStyle/>
        <a:p>
          <a:r>
            <a:rPr lang="en-US" sz="2000" dirty="0"/>
            <a:t>Avoid trendy looks</a:t>
          </a:r>
        </a:p>
      </dgm:t>
    </dgm:pt>
    <dgm:pt modelId="{B119C32F-7AEF-4F50-87D4-6D3BD230A765}" type="parTrans" cxnId="{06D9AABF-F4B5-4F9F-8187-4D07A3E0EE35}">
      <dgm:prSet/>
      <dgm:spPr/>
      <dgm:t>
        <a:bodyPr/>
        <a:lstStyle/>
        <a:p>
          <a:endParaRPr lang="en-US"/>
        </a:p>
      </dgm:t>
    </dgm:pt>
    <dgm:pt modelId="{B47CDAFF-3FA7-4F6A-91BB-8D852B427983}" type="sibTrans" cxnId="{06D9AABF-F4B5-4F9F-8187-4D07A3E0EE35}">
      <dgm:prSet/>
      <dgm:spPr/>
      <dgm:t>
        <a:bodyPr/>
        <a:lstStyle/>
        <a:p>
          <a:endParaRPr lang="en-US"/>
        </a:p>
      </dgm:t>
    </dgm:pt>
    <dgm:pt modelId="{ED66B0C0-2C16-4908-9F4B-641EA18AD7C9}" type="pres">
      <dgm:prSet presAssocID="{329B53F1-5276-4779-954C-50A5227B4A8C}" presName="Name0" presStyleCnt="0">
        <dgm:presLayoutVars>
          <dgm:dir/>
          <dgm:animLvl val="lvl"/>
          <dgm:resizeHandles val="exact"/>
        </dgm:presLayoutVars>
      </dgm:prSet>
      <dgm:spPr/>
    </dgm:pt>
    <dgm:pt modelId="{E3FA37B0-43F0-4F69-93D6-23EAA1AD773C}" type="pres">
      <dgm:prSet presAssocID="{1CD20935-92E7-4D1A-870D-32F8E5523209}" presName="linNode" presStyleCnt="0"/>
      <dgm:spPr/>
    </dgm:pt>
    <dgm:pt modelId="{DBB634C4-FB5B-4BE8-98E7-370F120EA374}" type="pres">
      <dgm:prSet presAssocID="{1CD20935-92E7-4D1A-870D-32F8E5523209}" presName="parentText" presStyleLbl="solidFgAcc1" presStyleIdx="0" presStyleCnt="6">
        <dgm:presLayoutVars>
          <dgm:chMax val="1"/>
          <dgm:bulletEnabled/>
        </dgm:presLayoutVars>
      </dgm:prSet>
      <dgm:spPr/>
    </dgm:pt>
    <dgm:pt modelId="{A4241831-C309-4A01-80DA-95856B2BA144}" type="pres">
      <dgm:prSet presAssocID="{1CD20935-92E7-4D1A-870D-32F8E5523209}" presName="descendantText" presStyleLbl="alignNode1" presStyleIdx="0" presStyleCnt="6">
        <dgm:presLayoutVars>
          <dgm:bulletEnabled/>
        </dgm:presLayoutVars>
      </dgm:prSet>
      <dgm:spPr/>
    </dgm:pt>
    <dgm:pt modelId="{74C2A2D3-E7B1-47D3-9D4B-F8D4A46865A8}" type="pres">
      <dgm:prSet presAssocID="{6D072029-2C0A-4DFE-B047-F0780BFC5A3A}" presName="sp" presStyleCnt="0"/>
      <dgm:spPr/>
    </dgm:pt>
    <dgm:pt modelId="{D9E362AA-23AB-4B8A-AFBC-15023D88F70E}" type="pres">
      <dgm:prSet presAssocID="{2405FF27-F82C-4912-9131-E954B6870E22}" presName="linNode" presStyleCnt="0"/>
      <dgm:spPr/>
    </dgm:pt>
    <dgm:pt modelId="{93F4C075-35BF-4F8F-A833-B91D34F785DD}" type="pres">
      <dgm:prSet presAssocID="{2405FF27-F82C-4912-9131-E954B6870E22}" presName="parentText" presStyleLbl="solidFgAcc1" presStyleIdx="1" presStyleCnt="6">
        <dgm:presLayoutVars>
          <dgm:chMax val="1"/>
          <dgm:bulletEnabled/>
        </dgm:presLayoutVars>
      </dgm:prSet>
      <dgm:spPr/>
    </dgm:pt>
    <dgm:pt modelId="{79F01F0C-2783-4297-BE98-C748309CF735}" type="pres">
      <dgm:prSet presAssocID="{2405FF27-F82C-4912-9131-E954B6870E22}" presName="descendantText" presStyleLbl="alignNode1" presStyleIdx="1" presStyleCnt="6">
        <dgm:presLayoutVars>
          <dgm:bulletEnabled/>
        </dgm:presLayoutVars>
      </dgm:prSet>
      <dgm:spPr/>
    </dgm:pt>
    <dgm:pt modelId="{CA233361-6EB4-4277-A231-D532D5A77366}" type="pres">
      <dgm:prSet presAssocID="{77083869-65C9-4A8C-9286-90AB150DB097}" presName="sp" presStyleCnt="0"/>
      <dgm:spPr/>
    </dgm:pt>
    <dgm:pt modelId="{4CFDDAA3-D17C-4369-AB81-8A6613D3F2B0}" type="pres">
      <dgm:prSet presAssocID="{4D1C6104-D1DB-4789-BD57-FE29D738B3E8}" presName="linNode" presStyleCnt="0"/>
      <dgm:spPr/>
    </dgm:pt>
    <dgm:pt modelId="{C52A58CF-954A-49A4-8C41-A61FCB21E34E}" type="pres">
      <dgm:prSet presAssocID="{4D1C6104-D1DB-4789-BD57-FE29D738B3E8}" presName="parentText" presStyleLbl="solidFgAcc1" presStyleIdx="2" presStyleCnt="6">
        <dgm:presLayoutVars>
          <dgm:chMax val="1"/>
          <dgm:bulletEnabled/>
        </dgm:presLayoutVars>
      </dgm:prSet>
      <dgm:spPr/>
    </dgm:pt>
    <dgm:pt modelId="{FACCD682-B323-4AF8-AA0B-D7E518A5389E}" type="pres">
      <dgm:prSet presAssocID="{4D1C6104-D1DB-4789-BD57-FE29D738B3E8}" presName="descendantText" presStyleLbl="alignNode1" presStyleIdx="2" presStyleCnt="6">
        <dgm:presLayoutVars>
          <dgm:bulletEnabled/>
        </dgm:presLayoutVars>
      </dgm:prSet>
      <dgm:spPr/>
    </dgm:pt>
    <dgm:pt modelId="{4336925E-1092-4F08-8819-E160AF150DE6}" type="pres">
      <dgm:prSet presAssocID="{C6CAE150-D922-4F35-B795-70D65941E3BA}" presName="sp" presStyleCnt="0"/>
      <dgm:spPr/>
    </dgm:pt>
    <dgm:pt modelId="{E5F7F34C-014B-4C34-8C04-30E13C04D3EB}" type="pres">
      <dgm:prSet presAssocID="{559252E1-9302-48E7-8F0B-8CCC93B076AC}" presName="linNode" presStyleCnt="0"/>
      <dgm:spPr/>
    </dgm:pt>
    <dgm:pt modelId="{797AE01C-528D-4440-9961-35AF6E21E50E}" type="pres">
      <dgm:prSet presAssocID="{559252E1-9302-48E7-8F0B-8CCC93B076AC}" presName="parentText" presStyleLbl="solidFgAcc1" presStyleIdx="3" presStyleCnt="6">
        <dgm:presLayoutVars>
          <dgm:chMax val="1"/>
          <dgm:bulletEnabled/>
        </dgm:presLayoutVars>
      </dgm:prSet>
      <dgm:spPr/>
    </dgm:pt>
    <dgm:pt modelId="{7F3E3763-0AAC-430B-85E6-79764D7E3B5F}" type="pres">
      <dgm:prSet presAssocID="{559252E1-9302-48E7-8F0B-8CCC93B076AC}" presName="descendantText" presStyleLbl="alignNode1" presStyleIdx="3" presStyleCnt="6">
        <dgm:presLayoutVars>
          <dgm:bulletEnabled/>
        </dgm:presLayoutVars>
      </dgm:prSet>
      <dgm:spPr/>
    </dgm:pt>
    <dgm:pt modelId="{CFB82E5D-45CA-4486-BF9B-614B1C38B811}" type="pres">
      <dgm:prSet presAssocID="{E1C78B98-BD46-4C83-AF6C-983C46CF09B2}" presName="sp" presStyleCnt="0"/>
      <dgm:spPr/>
    </dgm:pt>
    <dgm:pt modelId="{FDBE4A24-25B3-4846-8D8D-DB017EF02123}" type="pres">
      <dgm:prSet presAssocID="{78BED139-889D-4CFD-8261-68D600D32737}" presName="linNode" presStyleCnt="0"/>
      <dgm:spPr/>
    </dgm:pt>
    <dgm:pt modelId="{C2DE69E1-9CC7-4EA2-A5BB-FAD38F4393F8}" type="pres">
      <dgm:prSet presAssocID="{78BED139-889D-4CFD-8261-68D600D32737}" presName="parentText" presStyleLbl="solidFgAcc1" presStyleIdx="4" presStyleCnt="6">
        <dgm:presLayoutVars>
          <dgm:chMax val="1"/>
          <dgm:bulletEnabled/>
        </dgm:presLayoutVars>
      </dgm:prSet>
      <dgm:spPr/>
    </dgm:pt>
    <dgm:pt modelId="{0A7E2244-D0B1-461D-B273-3DA8A8722F5B}" type="pres">
      <dgm:prSet presAssocID="{78BED139-889D-4CFD-8261-68D600D32737}" presName="descendantText" presStyleLbl="alignNode1" presStyleIdx="4" presStyleCnt="6">
        <dgm:presLayoutVars>
          <dgm:bulletEnabled/>
        </dgm:presLayoutVars>
      </dgm:prSet>
      <dgm:spPr/>
    </dgm:pt>
    <dgm:pt modelId="{5A89A528-288C-462F-A4A7-1FAB4CE3C302}" type="pres">
      <dgm:prSet presAssocID="{7B3B7A4C-B50C-44BD-9EC4-AE696C6802ED}" presName="sp" presStyleCnt="0"/>
      <dgm:spPr/>
    </dgm:pt>
    <dgm:pt modelId="{82A0C0F6-E10C-44A5-9249-5AF7E4B4A9B9}" type="pres">
      <dgm:prSet presAssocID="{032F090D-9265-475C-A3FE-B69544DB53E5}" presName="linNode" presStyleCnt="0"/>
      <dgm:spPr/>
    </dgm:pt>
    <dgm:pt modelId="{35C6DCB0-9987-4A92-B69C-1FFA0B070AB6}" type="pres">
      <dgm:prSet presAssocID="{032F090D-9265-475C-A3FE-B69544DB53E5}" presName="parentText" presStyleLbl="solidFgAcc1" presStyleIdx="5" presStyleCnt="6">
        <dgm:presLayoutVars>
          <dgm:chMax val="1"/>
          <dgm:bulletEnabled/>
        </dgm:presLayoutVars>
      </dgm:prSet>
      <dgm:spPr/>
    </dgm:pt>
    <dgm:pt modelId="{752C6782-C4BA-4BB5-A43F-C01B13DC13A6}" type="pres">
      <dgm:prSet presAssocID="{032F090D-9265-475C-A3FE-B69544DB53E5}" presName="descendantText" presStyleLbl="alignNode1" presStyleIdx="5" presStyleCnt="6">
        <dgm:presLayoutVars>
          <dgm:bulletEnabled/>
        </dgm:presLayoutVars>
      </dgm:prSet>
      <dgm:spPr/>
    </dgm:pt>
  </dgm:ptLst>
  <dgm:cxnLst>
    <dgm:cxn modelId="{B8138308-80D6-4960-8BC6-34B26E7EEA74}" type="presOf" srcId="{65CCDA0A-1E53-41C2-9148-3DB876A44F75}" destId="{79F01F0C-2783-4297-BE98-C748309CF735}" srcOrd="0" destOrd="0" presId="urn:microsoft.com/office/officeart/2016/7/layout/VerticalHollowActionList"/>
    <dgm:cxn modelId="{9FFFDB14-6561-4022-94DC-FD3BCF25B195}" srcId="{329B53F1-5276-4779-954C-50A5227B4A8C}" destId="{4D1C6104-D1DB-4789-BD57-FE29D738B3E8}" srcOrd="2" destOrd="0" parTransId="{3663C3E4-59A8-4BE1-B0EA-8A563377B10F}" sibTransId="{C6CAE150-D922-4F35-B795-70D65941E3BA}"/>
    <dgm:cxn modelId="{6D08D816-952F-4F38-AAF2-EF9727A1D0B6}" srcId="{2405FF27-F82C-4912-9131-E954B6870E22}" destId="{65CCDA0A-1E53-41C2-9148-3DB876A44F75}" srcOrd="0" destOrd="0" parTransId="{D6BEADD6-6458-4DF4-8F2C-150EB93E0A98}" sibTransId="{80C5637B-A26E-4E02-BF2B-7118EED08F03}"/>
    <dgm:cxn modelId="{BDFCB81A-B2A9-4113-891E-7D8167DCBAD0}" type="presOf" srcId="{559252E1-9302-48E7-8F0B-8CCC93B076AC}" destId="{797AE01C-528D-4440-9961-35AF6E21E50E}" srcOrd="0" destOrd="0" presId="urn:microsoft.com/office/officeart/2016/7/layout/VerticalHollowActionList"/>
    <dgm:cxn modelId="{129CFF32-0D5F-4A41-98A7-7EB65DFF59BB}" type="presOf" srcId="{032F090D-9265-475C-A3FE-B69544DB53E5}" destId="{35C6DCB0-9987-4A92-B69C-1FFA0B070AB6}" srcOrd="0" destOrd="0" presId="urn:microsoft.com/office/officeart/2016/7/layout/VerticalHollowActionList"/>
    <dgm:cxn modelId="{27FA1B3E-1305-433B-BC13-2899D507CB11}" type="presOf" srcId="{2405FF27-F82C-4912-9131-E954B6870E22}" destId="{93F4C075-35BF-4F8F-A833-B91D34F785DD}" srcOrd="0" destOrd="0" presId="urn:microsoft.com/office/officeart/2016/7/layout/VerticalHollowActionList"/>
    <dgm:cxn modelId="{D56E5F42-726F-43E2-AD8F-38171C488BFF}" type="presOf" srcId="{7801F78A-2E5B-4424-9F5B-E9569EF954B6}" destId="{FACCD682-B323-4AF8-AA0B-D7E518A5389E}" srcOrd="0" destOrd="0" presId="urn:microsoft.com/office/officeart/2016/7/layout/VerticalHollowActionList"/>
    <dgm:cxn modelId="{0FD50448-62FE-4731-88CE-37539B7B0C8A}" type="presOf" srcId="{DE182EA3-1926-4AF2-8E90-FBFDE46C8701}" destId="{752C6782-C4BA-4BB5-A43F-C01B13DC13A6}" srcOrd="0" destOrd="0" presId="urn:microsoft.com/office/officeart/2016/7/layout/VerticalHollowActionList"/>
    <dgm:cxn modelId="{FFD8074D-1F4F-4706-983C-4CFBCEE6235B}" type="presOf" srcId="{29C555DF-689A-4E81-A0C6-F16D3E2CA03B}" destId="{7F3E3763-0AAC-430B-85E6-79764D7E3B5F}" srcOrd="0" destOrd="0" presId="urn:microsoft.com/office/officeart/2016/7/layout/VerticalHollowActionList"/>
    <dgm:cxn modelId="{38B20D7C-0ABA-4466-8E11-09FDED647F97}" type="presOf" srcId="{8D36D067-4CB5-4F7E-8C16-F2CCDC4015E4}" destId="{A4241831-C309-4A01-80DA-95856B2BA144}" srcOrd="0" destOrd="0" presId="urn:microsoft.com/office/officeart/2016/7/layout/VerticalHollowActionList"/>
    <dgm:cxn modelId="{7C62357C-2C03-4589-ADBE-A5371A008EF0}" srcId="{329B53F1-5276-4779-954C-50A5227B4A8C}" destId="{2405FF27-F82C-4912-9131-E954B6870E22}" srcOrd="1" destOrd="0" parTransId="{46D1938B-8196-4955-9D68-9CF6D89B179F}" sibTransId="{77083869-65C9-4A8C-9286-90AB150DB097}"/>
    <dgm:cxn modelId="{8DC63B97-B7E5-4083-A01F-F5A00763CB79}" srcId="{4D1C6104-D1DB-4789-BD57-FE29D738B3E8}" destId="{7801F78A-2E5B-4424-9F5B-E9569EF954B6}" srcOrd="0" destOrd="0" parTransId="{8A2B0DE1-3F68-4CBD-AC7A-437B8E6D72F4}" sibTransId="{18B29220-F640-4666-9F7C-65B4E591DD27}"/>
    <dgm:cxn modelId="{D260519B-1148-4A81-85EB-3EA0F3782618}" type="presOf" srcId="{78BED139-889D-4CFD-8261-68D600D32737}" destId="{C2DE69E1-9CC7-4EA2-A5BB-FAD38F4393F8}" srcOrd="0" destOrd="0" presId="urn:microsoft.com/office/officeart/2016/7/layout/VerticalHollowActionList"/>
    <dgm:cxn modelId="{F85E3DA3-EDF2-4655-8199-BEDB57F887A6}" type="presOf" srcId="{4D1C6104-D1DB-4789-BD57-FE29D738B3E8}" destId="{C52A58CF-954A-49A4-8C41-A61FCB21E34E}" srcOrd="0" destOrd="0" presId="urn:microsoft.com/office/officeart/2016/7/layout/VerticalHollowActionList"/>
    <dgm:cxn modelId="{82748CA6-56DA-4F11-9E5F-53BD0057374C}" srcId="{329B53F1-5276-4779-954C-50A5227B4A8C}" destId="{559252E1-9302-48E7-8F0B-8CCC93B076AC}" srcOrd="3" destOrd="0" parTransId="{D815CDC0-A9BB-4844-BA2D-AC65FD677ADF}" sibTransId="{E1C78B98-BD46-4C83-AF6C-983C46CF09B2}"/>
    <dgm:cxn modelId="{F0CE6FBB-D598-4092-B805-A07C1F3726A5}" srcId="{559252E1-9302-48E7-8F0B-8CCC93B076AC}" destId="{29C555DF-689A-4E81-A0C6-F16D3E2CA03B}" srcOrd="0" destOrd="0" parTransId="{0D06776C-EEC1-4EBA-AC11-0EFA22A5DE3F}" sibTransId="{EAB5A277-6957-49FB-875F-52DFCC56404C}"/>
    <dgm:cxn modelId="{06D9AABF-F4B5-4F9F-8187-4D07A3E0EE35}" srcId="{032F090D-9265-475C-A3FE-B69544DB53E5}" destId="{DE182EA3-1926-4AF2-8E90-FBFDE46C8701}" srcOrd="0" destOrd="0" parTransId="{B119C32F-7AEF-4F50-87D4-6D3BD230A765}" sibTransId="{B47CDAFF-3FA7-4F6A-91BB-8D852B427983}"/>
    <dgm:cxn modelId="{FC1E18C5-FBD7-43D6-9F72-A31BD8767017}" type="presOf" srcId="{1CD20935-92E7-4D1A-870D-32F8E5523209}" destId="{DBB634C4-FB5B-4BE8-98E7-370F120EA374}" srcOrd="0" destOrd="0" presId="urn:microsoft.com/office/officeart/2016/7/layout/VerticalHollowActionList"/>
    <dgm:cxn modelId="{A55B96C8-F338-498B-B62A-85BEA6D5C9C0}" srcId="{78BED139-889D-4CFD-8261-68D600D32737}" destId="{23A5592D-AF0C-4D76-833E-DB4D41E325D0}" srcOrd="0" destOrd="0" parTransId="{4AA9D712-BF2B-4653-8C23-161BBDE3C3A7}" sibTransId="{FE675CB6-0411-4DD9-8174-5E288DE1B084}"/>
    <dgm:cxn modelId="{937C37D6-5987-4A41-9494-A9529EECC9BF}" srcId="{329B53F1-5276-4779-954C-50A5227B4A8C}" destId="{032F090D-9265-475C-A3FE-B69544DB53E5}" srcOrd="5" destOrd="0" parTransId="{F0C9CAFD-AB13-4910-B09A-63A5DE438B45}" sibTransId="{2E907505-2817-45DD-9A47-7DED505A9882}"/>
    <dgm:cxn modelId="{52E634E5-0011-46F9-849E-EB1B93E8D1D4}" srcId="{1CD20935-92E7-4D1A-870D-32F8E5523209}" destId="{8D36D067-4CB5-4F7E-8C16-F2CCDC4015E4}" srcOrd="0" destOrd="0" parTransId="{738722E0-C596-4402-B24F-CDF046231F54}" sibTransId="{E2B89615-F6FB-44C8-A892-BF76989DB13C}"/>
    <dgm:cxn modelId="{EF1F7CE7-823A-4409-8B0A-79168F00BD91}" type="presOf" srcId="{329B53F1-5276-4779-954C-50A5227B4A8C}" destId="{ED66B0C0-2C16-4908-9F4B-641EA18AD7C9}" srcOrd="0" destOrd="0" presId="urn:microsoft.com/office/officeart/2016/7/layout/VerticalHollowActionList"/>
    <dgm:cxn modelId="{604125F1-2333-47CB-963B-E693606DC1E5}" srcId="{329B53F1-5276-4779-954C-50A5227B4A8C}" destId="{1CD20935-92E7-4D1A-870D-32F8E5523209}" srcOrd="0" destOrd="0" parTransId="{B2B6D2DB-9100-4B68-B4CC-154EF0E45A9C}" sibTransId="{6D072029-2C0A-4DFE-B047-F0780BFC5A3A}"/>
    <dgm:cxn modelId="{B9032FF7-CB17-4C31-AE70-7D2A4D7442DE}" type="presOf" srcId="{23A5592D-AF0C-4D76-833E-DB4D41E325D0}" destId="{0A7E2244-D0B1-461D-B273-3DA8A8722F5B}" srcOrd="0" destOrd="0" presId="urn:microsoft.com/office/officeart/2016/7/layout/VerticalHollowActionList"/>
    <dgm:cxn modelId="{CBD91CF9-AEB9-490B-BE29-D82DAD9181A0}" srcId="{329B53F1-5276-4779-954C-50A5227B4A8C}" destId="{78BED139-889D-4CFD-8261-68D600D32737}" srcOrd="4" destOrd="0" parTransId="{B08B33D4-9599-4893-B75C-79460FA0534A}" sibTransId="{7B3B7A4C-B50C-44BD-9EC4-AE696C6802ED}"/>
    <dgm:cxn modelId="{170288ED-12D9-4D90-AF6A-89EE9CC86977}" type="presParOf" srcId="{ED66B0C0-2C16-4908-9F4B-641EA18AD7C9}" destId="{E3FA37B0-43F0-4F69-93D6-23EAA1AD773C}" srcOrd="0" destOrd="0" presId="urn:microsoft.com/office/officeart/2016/7/layout/VerticalHollowActionList"/>
    <dgm:cxn modelId="{DE9404FC-59F3-4A32-BF60-275D2A562120}" type="presParOf" srcId="{E3FA37B0-43F0-4F69-93D6-23EAA1AD773C}" destId="{DBB634C4-FB5B-4BE8-98E7-370F120EA374}" srcOrd="0" destOrd="0" presId="urn:microsoft.com/office/officeart/2016/7/layout/VerticalHollowActionList"/>
    <dgm:cxn modelId="{2C844A45-9E48-434E-B404-8159CE2244AB}" type="presParOf" srcId="{E3FA37B0-43F0-4F69-93D6-23EAA1AD773C}" destId="{A4241831-C309-4A01-80DA-95856B2BA144}" srcOrd="1" destOrd="0" presId="urn:microsoft.com/office/officeart/2016/7/layout/VerticalHollowActionList"/>
    <dgm:cxn modelId="{F93D217D-F106-4943-884A-1BBF83497120}" type="presParOf" srcId="{ED66B0C0-2C16-4908-9F4B-641EA18AD7C9}" destId="{74C2A2D3-E7B1-47D3-9D4B-F8D4A46865A8}" srcOrd="1" destOrd="0" presId="urn:microsoft.com/office/officeart/2016/7/layout/VerticalHollowActionList"/>
    <dgm:cxn modelId="{30A49099-9A04-4F91-BA56-27E622EBD9AE}" type="presParOf" srcId="{ED66B0C0-2C16-4908-9F4B-641EA18AD7C9}" destId="{D9E362AA-23AB-4B8A-AFBC-15023D88F70E}" srcOrd="2" destOrd="0" presId="urn:microsoft.com/office/officeart/2016/7/layout/VerticalHollowActionList"/>
    <dgm:cxn modelId="{6F4EF314-1F30-4BC1-A23C-F9F75882DB95}" type="presParOf" srcId="{D9E362AA-23AB-4B8A-AFBC-15023D88F70E}" destId="{93F4C075-35BF-4F8F-A833-B91D34F785DD}" srcOrd="0" destOrd="0" presId="urn:microsoft.com/office/officeart/2016/7/layout/VerticalHollowActionList"/>
    <dgm:cxn modelId="{1C67A32C-038B-4C21-B70C-F113CD94EFD2}" type="presParOf" srcId="{D9E362AA-23AB-4B8A-AFBC-15023D88F70E}" destId="{79F01F0C-2783-4297-BE98-C748309CF735}" srcOrd="1" destOrd="0" presId="urn:microsoft.com/office/officeart/2016/7/layout/VerticalHollowActionList"/>
    <dgm:cxn modelId="{EA1B9FC1-6517-4E45-985A-169FD67A78F8}" type="presParOf" srcId="{ED66B0C0-2C16-4908-9F4B-641EA18AD7C9}" destId="{CA233361-6EB4-4277-A231-D532D5A77366}" srcOrd="3" destOrd="0" presId="urn:microsoft.com/office/officeart/2016/7/layout/VerticalHollowActionList"/>
    <dgm:cxn modelId="{F611CF97-D1DB-4418-A22C-DBD6AA6FFD42}" type="presParOf" srcId="{ED66B0C0-2C16-4908-9F4B-641EA18AD7C9}" destId="{4CFDDAA3-D17C-4369-AB81-8A6613D3F2B0}" srcOrd="4" destOrd="0" presId="urn:microsoft.com/office/officeart/2016/7/layout/VerticalHollowActionList"/>
    <dgm:cxn modelId="{28200B17-249D-4A89-A2DC-C498A99F5E5C}" type="presParOf" srcId="{4CFDDAA3-D17C-4369-AB81-8A6613D3F2B0}" destId="{C52A58CF-954A-49A4-8C41-A61FCB21E34E}" srcOrd="0" destOrd="0" presId="urn:microsoft.com/office/officeart/2016/7/layout/VerticalHollowActionList"/>
    <dgm:cxn modelId="{6E5409CE-817C-46B5-AE27-ED24C5DA0B2D}" type="presParOf" srcId="{4CFDDAA3-D17C-4369-AB81-8A6613D3F2B0}" destId="{FACCD682-B323-4AF8-AA0B-D7E518A5389E}" srcOrd="1" destOrd="0" presId="urn:microsoft.com/office/officeart/2016/7/layout/VerticalHollowActionList"/>
    <dgm:cxn modelId="{529F6D96-7B5E-4C84-9D7D-2E4E1146B881}" type="presParOf" srcId="{ED66B0C0-2C16-4908-9F4B-641EA18AD7C9}" destId="{4336925E-1092-4F08-8819-E160AF150DE6}" srcOrd="5" destOrd="0" presId="urn:microsoft.com/office/officeart/2016/7/layout/VerticalHollowActionList"/>
    <dgm:cxn modelId="{F09DFB2D-6B12-4C8E-BE03-B13DE8BAF119}" type="presParOf" srcId="{ED66B0C0-2C16-4908-9F4B-641EA18AD7C9}" destId="{E5F7F34C-014B-4C34-8C04-30E13C04D3EB}" srcOrd="6" destOrd="0" presId="urn:microsoft.com/office/officeart/2016/7/layout/VerticalHollowActionList"/>
    <dgm:cxn modelId="{3828EF37-3EAE-4C57-86FC-6AD3A99157CF}" type="presParOf" srcId="{E5F7F34C-014B-4C34-8C04-30E13C04D3EB}" destId="{797AE01C-528D-4440-9961-35AF6E21E50E}" srcOrd="0" destOrd="0" presId="urn:microsoft.com/office/officeart/2016/7/layout/VerticalHollowActionList"/>
    <dgm:cxn modelId="{CEEFDB7B-9124-4235-9F7F-D84C8EE1A3D7}" type="presParOf" srcId="{E5F7F34C-014B-4C34-8C04-30E13C04D3EB}" destId="{7F3E3763-0AAC-430B-85E6-79764D7E3B5F}" srcOrd="1" destOrd="0" presId="urn:microsoft.com/office/officeart/2016/7/layout/VerticalHollowActionList"/>
    <dgm:cxn modelId="{C2D40A6B-3C15-4130-9525-4360BEA4D059}" type="presParOf" srcId="{ED66B0C0-2C16-4908-9F4B-641EA18AD7C9}" destId="{CFB82E5D-45CA-4486-BF9B-614B1C38B811}" srcOrd="7" destOrd="0" presId="urn:microsoft.com/office/officeart/2016/7/layout/VerticalHollowActionList"/>
    <dgm:cxn modelId="{23CEAA8B-78D4-4E3E-91D2-7C5F089EFD9E}" type="presParOf" srcId="{ED66B0C0-2C16-4908-9F4B-641EA18AD7C9}" destId="{FDBE4A24-25B3-4846-8D8D-DB017EF02123}" srcOrd="8" destOrd="0" presId="urn:microsoft.com/office/officeart/2016/7/layout/VerticalHollowActionList"/>
    <dgm:cxn modelId="{39DBBB92-84F7-48DE-AEB7-A291610B8C04}" type="presParOf" srcId="{FDBE4A24-25B3-4846-8D8D-DB017EF02123}" destId="{C2DE69E1-9CC7-4EA2-A5BB-FAD38F4393F8}" srcOrd="0" destOrd="0" presId="urn:microsoft.com/office/officeart/2016/7/layout/VerticalHollowActionList"/>
    <dgm:cxn modelId="{9C4CC0D8-9C52-48F3-88F5-9E0DB89FA18C}" type="presParOf" srcId="{FDBE4A24-25B3-4846-8D8D-DB017EF02123}" destId="{0A7E2244-D0B1-461D-B273-3DA8A8722F5B}" srcOrd="1" destOrd="0" presId="urn:microsoft.com/office/officeart/2016/7/layout/VerticalHollowActionList"/>
    <dgm:cxn modelId="{90BF74E6-8734-4689-962D-9FC08968C63D}" type="presParOf" srcId="{ED66B0C0-2C16-4908-9F4B-641EA18AD7C9}" destId="{5A89A528-288C-462F-A4A7-1FAB4CE3C302}" srcOrd="9" destOrd="0" presId="urn:microsoft.com/office/officeart/2016/7/layout/VerticalHollowActionList"/>
    <dgm:cxn modelId="{BC7BB5F7-79C8-48D9-B0D2-DA117C9809E0}" type="presParOf" srcId="{ED66B0C0-2C16-4908-9F4B-641EA18AD7C9}" destId="{82A0C0F6-E10C-44A5-9249-5AF7E4B4A9B9}" srcOrd="10" destOrd="0" presId="urn:microsoft.com/office/officeart/2016/7/layout/VerticalHollowActionList"/>
    <dgm:cxn modelId="{6D0BA181-5492-4BCC-9379-7451689FE0ED}" type="presParOf" srcId="{82A0C0F6-E10C-44A5-9249-5AF7E4B4A9B9}" destId="{35C6DCB0-9987-4A92-B69C-1FFA0B070AB6}" srcOrd="0" destOrd="0" presId="urn:microsoft.com/office/officeart/2016/7/layout/VerticalHollowActionList"/>
    <dgm:cxn modelId="{49691F59-E7ED-4F11-B590-A4978C95A3B2}" type="presParOf" srcId="{82A0C0F6-E10C-44A5-9249-5AF7E4B4A9B9}" destId="{752C6782-C4BA-4BB5-A43F-C01B13DC13A6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0162DC-74AF-4656-A746-10EDEDFB20B7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E1E155-CC0E-4051-952C-A6DF4D4688D7}">
      <dgm:prSet custT="1"/>
      <dgm:spPr/>
      <dgm:t>
        <a:bodyPr/>
        <a:lstStyle/>
        <a:p>
          <a:r>
            <a:rPr lang="en-US" sz="2000" dirty="0"/>
            <a:t>Watch</a:t>
          </a:r>
        </a:p>
      </dgm:t>
    </dgm:pt>
    <dgm:pt modelId="{FAC3C919-CF95-418C-B18A-BBAD9908FD01}" type="parTrans" cxnId="{D438CCCF-ACE0-45E4-9954-71BD244E5454}">
      <dgm:prSet/>
      <dgm:spPr/>
      <dgm:t>
        <a:bodyPr/>
        <a:lstStyle/>
        <a:p>
          <a:endParaRPr lang="en-US"/>
        </a:p>
      </dgm:t>
    </dgm:pt>
    <dgm:pt modelId="{8D4BAE4E-F830-4BA4-9EE7-BFD7304AC145}" type="sibTrans" cxnId="{D438CCCF-ACE0-45E4-9954-71BD244E5454}">
      <dgm:prSet/>
      <dgm:spPr/>
      <dgm:t>
        <a:bodyPr/>
        <a:lstStyle/>
        <a:p>
          <a:endParaRPr lang="en-US"/>
        </a:p>
      </dgm:t>
    </dgm:pt>
    <dgm:pt modelId="{BA90952B-1A3B-4E50-9936-C00D2F5B33D2}">
      <dgm:prSet custT="1"/>
      <dgm:spPr/>
      <dgm:t>
        <a:bodyPr/>
        <a:lstStyle/>
        <a:p>
          <a:r>
            <a:rPr lang="en-US" sz="2000" dirty="0"/>
            <a:t>Watch your colors.</a:t>
          </a:r>
        </a:p>
      </dgm:t>
    </dgm:pt>
    <dgm:pt modelId="{EEE561C0-FD68-4668-8DF5-C97E364B3087}" type="parTrans" cxnId="{404BA47C-7A23-4414-A80C-1B19941A723E}">
      <dgm:prSet/>
      <dgm:spPr/>
      <dgm:t>
        <a:bodyPr/>
        <a:lstStyle/>
        <a:p>
          <a:endParaRPr lang="en-US"/>
        </a:p>
      </dgm:t>
    </dgm:pt>
    <dgm:pt modelId="{BC5E338B-3BE9-43FD-8DA6-28CACBD3382A}" type="sibTrans" cxnId="{404BA47C-7A23-4414-A80C-1B19941A723E}">
      <dgm:prSet/>
      <dgm:spPr/>
      <dgm:t>
        <a:bodyPr/>
        <a:lstStyle/>
        <a:p>
          <a:endParaRPr lang="en-US"/>
        </a:p>
      </dgm:t>
    </dgm:pt>
    <dgm:pt modelId="{66D100D6-AC95-4EFB-AEDF-BF361C9E093C}">
      <dgm:prSet custT="1"/>
      <dgm:spPr/>
      <dgm:t>
        <a:bodyPr/>
        <a:lstStyle/>
        <a:p>
          <a:r>
            <a:rPr lang="en-US" sz="2000" dirty="0"/>
            <a:t>Cost</a:t>
          </a:r>
        </a:p>
      </dgm:t>
    </dgm:pt>
    <dgm:pt modelId="{804DB17C-F506-42D3-9A3B-1A7386CDB923}" type="parTrans" cxnId="{2AB366D0-1B6B-4867-86FD-A5F25FC50BA5}">
      <dgm:prSet/>
      <dgm:spPr/>
      <dgm:t>
        <a:bodyPr/>
        <a:lstStyle/>
        <a:p>
          <a:endParaRPr lang="en-US"/>
        </a:p>
      </dgm:t>
    </dgm:pt>
    <dgm:pt modelId="{2E16414F-A469-49A4-9109-F341D701D0B7}" type="sibTrans" cxnId="{2AB366D0-1B6B-4867-86FD-A5F25FC50BA5}">
      <dgm:prSet/>
      <dgm:spPr/>
      <dgm:t>
        <a:bodyPr/>
        <a:lstStyle/>
        <a:p>
          <a:endParaRPr lang="en-US"/>
        </a:p>
      </dgm:t>
    </dgm:pt>
    <dgm:pt modelId="{1480B4F8-31CE-45BC-8256-DF4B9F049F1F}">
      <dgm:prSet custT="1"/>
      <dgm:spPr/>
      <dgm:t>
        <a:bodyPr/>
        <a:lstStyle/>
        <a:p>
          <a:r>
            <a:rPr lang="en-US" sz="2000" dirty="0"/>
            <a:t>Cost:  many colors = more money when adding logo to things.</a:t>
          </a:r>
        </a:p>
      </dgm:t>
    </dgm:pt>
    <dgm:pt modelId="{DE82B7C9-ED80-442C-91D1-50D8C32203D1}" type="parTrans" cxnId="{F543A3F5-365A-43B7-89F2-4A6E98CD53EB}">
      <dgm:prSet/>
      <dgm:spPr/>
      <dgm:t>
        <a:bodyPr/>
        <a:lstStyle/>
        <a:p>
          <a:endParaRPr lang="en-US"/>
        </a:p>
      </dgm:t>
    </dgm:pt>
    <dgm:pt modelId="{AF7A118F-CC29-4C73-9507-FFC56DF64AC4}" type="sibTrans" cxnId="{F543A3F5-365A-43B7-89F2-4A6E98CD53EB}">
      <dgm:prSet/>
      <dgm:spPr/>
      <dgm:t>
        <a:bodyPr/>
        <a:lstStyle/>
        <a:p>
          <a:endParaRPr lang="en-US"/>
        </a:p>
      </dgm:t>
    </dgm:pt>
    <dgm:pt modelId="{85A6E1AF-1A7A-4D1B-B132-1261648E7654}">
      <dgm:prSet custT="1"/>
      <dgm:spPr/>
      <dgm:t>
        <a:bodyPr/>
        <a:lstStyle/>
        <a:p>
          <a:r>
            <a:rPr lang="en-US" sz="2000" dirty="0"/>
            <a:t>Do</a:t>
          </a:r>
        </a:p>
      </dgm:t>
    </dgm:pt>
    <dgm:pt modelId="{9BBC773D-C1FE-42BF-8733-1C229BC536E6}" type="parTrans" cxnId="{2211FDCC-4AAC-42FF-99F0-C8486AA6B8EA}">
      <dgm:prSet/>
      <dgm:spPr/>
      <dgm:t>
        <a:bodyPr/>
        <a:lstStyle/>
        <a:p>
          <a:endParaRPr lang="en-US"/>
        </a:p>
      </dgm:t>
    </dgm:pt>
    <dgm:pt modelId="{1A9345C9-9382-4681-A334-1B392A50C346}" type="sibTrans" cxnId="{2211FDCC-4AAC-42FF-99F0-C8486AA6B8EA}">
      <dgm:prSet/>
      <dgm:spPr/>
      <dgm:t>
        <a:bodyPr/>
        <a:lstStyle/>
        <a:p>
          <a:endParaRPr lang="en-US"/>
        </a:p>
      </dgm:t>
    </dgm:pt>
    <dgm:pt modelId="{70549B91-B6C3-4E38-A45F-46B8DCFA6BFB}">
      <dgm:prSet custT="1"/>
      <dgm:spPr/>
      <dgm:t>
        <a:bodyPr/>
        <a:lstStyle/>
        <a:p>
          <a:r>
            <a:rPr lang="en-US" sz="2000" dirty="0"/>
            <a:t>Do a color study: look at logo in one, two- or three-color versions</a:t>
          </a:r>
        </a:p>
      </dgm:t>
    </dgm:pt>
    <dgm:pt modelId="{973CB69D-2BA9-4076-A1A9-3BC1B77F3027}" type="parTrans" cxnId="{F681FB4F-110C-45BF-8482-7D650BB6A0D4}">
      <dgm:prSet/>
      <dgm:spPr/>
      <dgm:t>
        <a:bodyPr/>
        <a:lstStyle/>
        <a:p>
          <a:endParaRPr lang="en-US"/>
        </a:p>
      </dgm:t>
    </dgm:pt>
    <dgm:pt modelId="{879F1D93-F428-499B-A3FB-414C06FED22B}" type="sibTrans" cxnId="{F681FB4F-110C-45BF-8482-7D650BB6A0D4}">
      <dgm:prSet/>
      <dgm:spPr/>
      <dgm:t>
        <a:bodyPr/>
        <a:lstStyle/>
        <a:p>
          <a:endParaRPr lang="en-US"/>
        </a:p>
      </dgm:t>
    </dgm:pt>
    <dgm:pt modelId="{B173AE5D-E5E6-4FED-9760-7AE3F361FD66}">
      <dgm:prSet custT="1"/>
      <dgm:spPr/>
      <dgm:t>
        <a:bodyPr/>
        <a:lstStyle/>
        <a:p>
          <a:r>
            <a:rPr lang="en-US" sz="2000" dirty="0"/>
            <a:t>Keep</a:t>
          </a:r>
        </a:p>
      </dgm:t>
    </dgm:pt>
    <dgm:pt modelId="{C702613B-E083-4EC1-9AD8-0A1ED07F6B53}" type="parTrans" cxnId="{2D3031EA-FB6A-42ED-AD5D-F98F9888FB27}">
      <dgm:prSet/>
      <dgm:spPr/>
      <dgm:t>
        <a:bodyPr/>
        <a:lstStyle/>
        <a:p>
          <a:endParaRPr lang="en-US"/>
        </a:p>
      </dgm:t>
    </dgm:pt>
    <dgm:pt modelId="{D87EE0D6-C7D0-4C1E-8C70-4A5E9274BC02}" type="sibTrans" cxnId="{2D3031EA-FB6A-42ED-AD5D-F98F9888FB27}">
      <dgm:prSet/>
      <dgm:spPr/>
      <dgm:t>
        <a:bodyPr/>
        <a:lstStyle/>
        <a:p>
          <a:endParaRPr lang="en-US"/>
        </a:p>
      </dgm:t>
    </dgm:pt>
    <dgm:pt modelId="{708AC99D-3299-4A48-8189-3002E7923EFA}">
      <dgm:prSet custT="1"/>
      <dgm:spPr/>
      <dgm:t>
        <a:bodyPr/>
        <a:lstStyle/>
        <a:p>
          <a:r>
            <a:rPr lang="en-US" sz="2000" dirty="0"/>
            <a:t>Keep your color inline with your clientele.  </a:t>
          </a:r>
          <a:br>
            <a:rPr lang="en-US" sz="1400" dirty="0"/>
          </a:br>
          <a:endParaRPr lang="en-US" sz="1400" dirty="0"/>
        </a:p>
      </dgm:t>
    </dgm:pt>
    <dgm:pt modelId="{4449FDC4-3A32-4138-868C-4473FACF0AE9}" type="parTrans" cxnId="{E6A814C6-AB1F-4C7F-A5AE-8216E92053EB}">
      <dgm:prSet/>
      <dgm:spPr/>
      <dgm:t>
        <a:bodyPr/>
        <a:lstStyle/>
        <a:p>
          <a:endParaRPr lang="en-US"/>
        </a:p>
      </dgm:t>
    </dgm:pt>
    <dgm:pt modelId="{D00518A0-3430-4209-AA0D-6661DABEA567}" type="sibTrans" cxnId="{E6A814C6-AB1F-4C7F-A5AE-8216E92053EB}">
      <dgm:prSet/>
      <dgm:spPr/>
      <dgm:t>
        <a:bodyPr/>
        <a:lstStyle/>
        <a:p>
          <a:endParaRPr lang="en-US"/>
        </a:p>
      </dgm:t>
    </dgm:pt>
    <dgm:pt modelId="{D2A33BAA-F838-431B-868A-FE5D08282F06}" type="pres">
      <dgm:prSet presAssocID="{E20162DC-74AF-4656-A746-10EDEDFB20B7}" presName="Name0" presStyleCnt="0">
        <dgm:presLayoutVars>
          <dgm:dir/>
          <dgm:animLvl val="lvl"/>
          <dgm:resizeHandles val="exact"/>
        </dgm:presLayoutVars>
      </dgm:prSet>
      <dgm:spPr/>
    </dgm:pt>
    <dgm:pt modelId="{24B74A6E-0F78-4B95-BE3D-6F1F11E37FA2}" type="pres">
      <dgm:prSet presAssocID="{04E1E155-CC0E-4051-952C-A6DF4D4688D7}" presName="linNode" presStyleCnt="0"/>
      <dgm:spPr/>
    </dgm:pt>
    <dgm:pt modelId="{D99E027A-0D3F-4839-BAE2-0F05960A5DBB}" type="pres">
      <dgm:prSet presAssocID="{04E1E155-CC0E-4051-952C-A6DF4D4688D7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95E42E59-949F-481C-B494-6A71A5AAAFA4}" type="pres">
      <dgm:prSet presAssocID="{04E1E155-CC0E-4051-952C-A6DF4D4688D7}" presName="descendantText" presStyleLbl="alignAccFollowNode1" presStyleIdx="0" presStyleCnt="4">
        <dgm:presLayoutVars>
          <dgm:bulletEnabled/>
        </dgm:presLayoutVars>
      </dgm:prSet>
      <dgm:spPr/>
    </dgm:pt>
    <dgm:pt modelId="{140919D2-2704-4CF6-A498-301636D35171}" type="pres">
      <dgm:prSet presAssocID="{8D4BAE4E-F830-4BA4-9EE7-BFD7304AC145}" presName="sp" presStyleCnt="0"/>
      <dgm:spPr/>
    </dgm:pt>
    <dgm:pt modelId="{CCE019AC-AFB2-4779-AF31-C676C50B7ACE}" type="pres">
      <dgm:prSet presAssocID="{66D100D6-AC95-4EFB-AEDF-BF361C9E093C}" presName="linNode" presStyleCnt="0"/>
      <dgm:spPr/>
    </dgm:pt>
    <dgm:pt modelId="{C8CF24A5-6CD0-4E7E-B04F-9227BCE70B6A}" type="pres">
      <dgm:prSet presAssocID="{66D100D6-AC95-4EFB-AEDF-BF361C9E093C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BC87064E-F2A2-4964-8751-B341DB0B30FA}" type="pres">
      <dgm:prSet presAssocID="{66D100D6-AC95-4EFB-AEDF-BF361C9E093C}" presName="descendantText" presStyleLbl="alignAccFollowNode1" presStyleIdx="1" presStyleCnt="4">
        <dgm:presLayoutVars>
          <dgm:bulletEnabled/>
        </dgm:presLayoutVars>
      </dgm:prSet>
      <dgm:spPr/>
    </dgm:pt>
    <dgm:pt modelId="{4F07C791-9A8D-4F58-A26E-24DBD7BE0369}" type="pres">
      <dgm:prSet presAssocID="{2E16414F-A469-49A4-9109-F341D701D0B7}" presName="sp" presStyleCnt="0"/>
      <dgm:spPr/>
    </dgm:pt>
    <dgm:pt modelId="{36E0BFFE-D699-48A6-8349-C678437BC063}" type="pres">
      <dgm:prSet presAssocID="{85A6E1AF-1A7A-4D1B-B132-1261648E7654}" presName="linNode" presStyleCnt="0"/>
      <dgm:spPr/>
    </dgm:pt>
    <dgm:pt modelId="{8765CFF3-6BC1-4FF4-864F-BCA37060C745}" type="pres">
      <dgm:prSet presAssocID="{85A6E1AF-1A7A-4D1B-B132-1261648E7654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F9BAF309-8F18-48DB-9D4D-6810AD9D8A6A}" type="pres">
      <dgm:prSet presAssocID="{85A6E1AF-1A7A-4D1B-B132-1261648E7654}" presName="descendantText" presStyleLbl="alignAccFollowNode1" presStyleIdx="2" presStyleCnt="4">
        <dgm:presLayoutVars>
          <dgm:bulletEnabled/>
        </dgm:presLayoutVars>
      </dgm:prSet>
      <dgm:spPr/>
    </dgm:pt>
    <dgm:pt modelId="{12814655-05F8-4429-992B-E31150405151}" type="pres">
      <dgm:prSet presAssocID="{1A9345C9-9382-4681-A334-1B392A50C346}" presName="sp" presStyleCnt="0"/>
      <dgm:spPr/>
    </dgm:pt>
    <dgm:pt modelId="{20C63379-BF95-4F97-9F6D-226EC0C6749A}" type="pres">
      <dgm:prSet presAssocID="{B173AE5D-E5E6-4FED-9760-7AE3F361FD66}" presName="linNode" presStyleCnt="0"/>
      <dgm:spPr/>
    </dgm:pt>
    <dgm:pt modelId="{C2542E2B-7976-438B-80F3-0865B03F74AE}" type="pres">
      <dgm:prSet presAssocID="{B173AE5D-E5E6-4FED-9760-7AE3F361FD66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4E8A6E1B-0C71-4F64-A490-CE4047C00660}" type="pres">
      <dgm:prSet presAssocID="{B173AE5D-E5E6-4FED-9760-7AE3F361FD66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5C0F711C-A8E5-4FCD-8494-8FB9596A53CA}" type="presOf" srcId="{70549B91-B6C3-4E38-A45F-46B8DCFA6BFB}" destId="{F9BAF309-8F18-48DB-9D4D-6810AD9D8A6A}" srcOrd="0" destOrd="0" presId="urn:microsoft.com/office/officeart/2016/7/layout/VerticalSolidActionList"/>
    <dgm:cxn modelId="{CDA3BA33-7670-48F7-B028-DD6D2903153C}" type="presOf" srcId="{66D100D6-AC95-4EFB-AEDF-BF361C9E093C}" destId="{C8CF24A5-6CD0-4E7E-B04F-9227BCE70B6A}" srcOrd="0" destOrd="0" presId="urn:microsoft.com/office/officeart/2016/7/layout/VerticalSolidActionList"/>
    <dgm:cxn modelId="{26022435-A1DB-4679-8893-F2AE33621F11}" type="presOf" srcId="{BA90952B-1A3B-4E50-9936-C00D2F5B33D2}" destId="{95E42E59-949F-481C-B494-6A71A5AAAFA4}" srcOrd="0" destOrd="0" presId="urn:microsoft.com/office/officeart/2016/7/layout/VerticalSolidActionList"/>
    <dgm:cxn modelId="{9D4A3261-9FB9-4C16-8E88-5690A8F2C88B}" type="presOf" srcId="{04E1E155-CC0E-4051-952C-A6DF4D4688D7}" destId="{D99E027A-0D3F-4839-BAE2-0F05960A5DBB}" srcOrd="0" destOrd="0" presId="urn:microsoft.com/office/officeart/2016/7/layout/VerticalSolidActionList"/>
    <dgm:cxn modelId="{F681FB4F-110C-45BF-8482-7D650BB6A0D4}" srcId="{85A6E1AF-1A7A-4D1B-B132-1261648E7654}" destId="{70549B91-B6C3-4E38-A45F-46B8DCFA6BFB}" srcOrd="0" destOrd="0" parTransId="{973CB69D-2BA9-4076-A1A9-3BC1B77F3027}" sibTransId="{879F1D93-F428-499B-A3FB-414C06FED22B}"/>
    <dgm:cxn modelId="{D5646250-DFB8-47DB-8DD2-663F93DD33E7}" type="presOf" srcId="{B173AE5D-E5E6-4FED-9760-7AE3F361FD66}" destId="{C2542E2B-7976-438B-80F3-0865B03F74AE}" srcOrd="0" destOrd="0" presId="urn:microsoft.com/office/officeart/2016/7/layout/VerticalSolidActionList"/>
    <dgm:cxn modelId="{8F663974-CE99-4615-A634-CB1593C72DEF}" type="presOf" srcId="{85A6E1AF-1A7A-4D1B-B132-1261648E7654}" destId="{8765CFF3-6BC1-4FF4-864F-BCA37060C745}" srcOrd="0" destOrd="0" presId="urn:microsoft.com/office/officeart/2016/7/layout/VerticalSolidActionList"/>
    <dgm:cxn modelId="{404BA47C-7A23-4414-A80C-1B19941A723E}" srcId="{04E1E155-CC0E-4051-952C-A6DF4D4688D7}" destId="{BA90952B-1A3B-4E50-9936-C00D2F5B33D2}" srcOrd="0" destOrd="0" parTransId="{EEE561C0-FD68-4668-8DF5-C97E364B3087}" sibTransId="{BC5E338B-3BE9-43FD-8DA6-28CACBD3382A}"/>
    <dgm:cxn modelId="{C09BA77F-C2B5-4431-8BD8-AF5D154E02B6}" type="presOf" srcId="{708AC99D-3299-4A48-8189-3002E7923EFA}" destId="{4E8A6E1B-0C71-4F64-A490-CE4047C00660}" srcOrd="0" destOrd="0" presId="urn:microsoft.com/office/officeart/2016/7/layout/VerticalSolidActionList"/>
    <dgm:cxn modelId="{7A5E6F92-40B6-49D0-9A11-0BE708E1B105}" type="presOf" srcId="{E20162DC-74AF-4656-A746-10EDEDFB20B7}" destId="{D2A33BAA-F838-431B-868A-FE5D08282F06}" srcOrd="0" destOrd="0" presId="urn:microsoft.com/office/officeart/2016/7/layout/VerticalSolidActionList"/>
    <dgm:cxn modelId="{F52F3EC5-2AD8-443F-9EC3-7AF49DBE63AB}" type="presOf" srcId="{1480B4F8-31CE-45BC-8256-DF4B9F049F1F}" destId="{BC87064E-F2A2-4964-8751-B341DB0B30FA}" srcOrd="0" destOrd="0" presId="urn:microsoft.com/office/officeart/2016/7/layout/VerticalSolidActionList"/>
    <dgm:cxn modelId="{E6A814C6-AB1F-4C7F-A5AE-8216E92053EB}" srcId="{B173AE5D-E5E6-4FED-9760-7AE3F361FD66}" destId="{708AC99D-3299-4A48-8189-3002E7923EFA}" srcOrd="0" destOrd="0" parTransId="{4449FDC4-3A32-4138-868C-4473FACF0AE9}" sibTransId="{D00518A0-3430-4209-AA0D-6661DABEA567}"/>
    <dgm:cxn modelId="{2211FDCC-4AAC-42FF-99F0-C8486AA6B8EA}" srcId="{E20162DC-74AF-4656-A746-10EDEDFB20B7}" destId="{85A6E1AF-1A7A-4D1B-B132-1261648E7654}" srcOrd="2" destOrd="0" parTransId="{9BBC773D-C1FE-42BF-8733-1C229BC536E6}" sibTransId="{1A9345C9-9382-4681-A334-1B392A50C346}"/>
    <dgm:cxn modelId="{D438CCCF-ACE0-45E4-9954-71BD244E5454}" srcId="{E20162DC-74AF-4656-A746-10EDEDFB20B7}" destId="{04E1E155-CC0E-4051-952C-A6DF4D4688D7}" srcOrd="0" destOrd="0" parTransId="{FAC3C919-CF95-418C-B18A-BBAD9908FD01}" sibTransId="{8D4BAE4E-F830-4BA4-9EE7-BFD7304AC145}"/>
    <dgm:cxn modelId="{2AB366D0-1B6B-4867-86FD-A5F25FC50BA5}" srcId="{E20162DC-74AF-4656-A746-10EDEDFB20B7}" destId="{66D100D6-AC95-4EFB-AEDF-BF361C9E093C}" srcOrd="1" destOrd="0" parTransId="{804DB17C-F506-42D3-9A3B-1A7386CDB923}" sibTransId="{2E16414F-A469-49A4-9109-F341D701D0B7}"/>
    <dgm:cxn modelId="{2D3031EA-FB6A-42ED-AD5D-F98F9888FB27}" srcId="{E20162DC-74AF-4656-A746-10EDEDFB20B7}" destId="{B173AE5D-E5E6-4FED-9760-7AE3F361FD66}" srcOrd="3" destOrd="0" parTransId="{C702613B-E083-4EC1-9AD8-0A1ED07F6B53}" sibTransId="{D87EE0D6-C7D0-4C1E-8C70-4A5E9274BC02}"/>
    <dgm:cxn modelId="{F543A3F5-365A-43B7-89F2-4A6E98CD53EB}" srcId="{66D100D6-AC95-4EFB-AEDF-BF361C9E093C}" destId="{1480B4F8-31CE-45BC-8256-DF4B9F049F1F}" srcOrd="0" destOrd="0" parTransId="{DE82B7C9-ED80-442C-91D1-50D8C32203D1}" sibTransId="{AF7A118F-CC29-4C73-9507-FFC56DF64AC4}"/>
    <dgm:cxn modelId="{41EF5BB7-F9A7-48C9-80AC-62D1BE01BFB8}" type="presParOf" srcId="{D2A33BAA-F838-431B-868A-FE5D08282F06}" destId="{24B74A6E-0F78-4B95-BE3D-6F1F11E37FA2}" srcOrd="0" destOrd="0" presId="urn:microsoft.com/office/officeart/2016/7/layout/VerticalSolidActionList"/>
    <dgm:cxn modelId="{578018B7-FA52-4330-96DD-27453094B470}" type="presParOf" srcId="{24B74A6E-0F78-4B95-BE3D-6F1F11E37FA2}" destId="{D99E027A-0D3F-4839-BAE2-0F05960A5DBB}" srcOrd="0" destOrd="0" presId="urn:microsoft.com/office/officeart/2016/7/layout/VerticalSolidActionList"/>
    <dgm:cxn modelId="{DABE6B2A-7EB6-46F1-8BCC-B59EFCFC8E89}" type="presParOf" srcId="{24B74A6E-0F78-4B95-BE3D-6F1F11E37FA2}" destId="{95E42E59-949F-481C-B494-6A71A5AAAFA4}" srcOrd="1" destOrd="0" presId="urn:microsoft.com/office/officeart/2016/7/layout/VerticalSolidActionList"/>
    <dgm:cxn modelId="{45AFF770-2457-46A4-B4F1-1A927FE39E36}" type="presParOf" srcId="{D2A33BAA-F838-431B-868A-FE5D08282F06}" destId="{140919D2-2704-4CF6-A498-301636D35171}" srcOrd="1" destOrd="0" presId="urn:microsoft.com/office/officeart/2016/7/layout/VerticalSolidActionList"/>
    <dgm:cxn modelId="{F3655CCB-6551-4A02-8B41-DF4E415CF45F}" type="presParOf" srcId="{D2A33BAA-F838-431B-868A-FE5D08282F06}" destId="{CCE019AC-AFB2-4779-AF31-C676C50B7ACE}" srcOrd="2" destOrd="0" presId="urn:microsoft.com/office/officeart/2016/7/layout/VerticalSolidActionList"/>
    <dgm:cxn modelId="{D2D38789-CB84-461B-89A6-A1AEDFD93B79}" type="presParOf" srcId="{CCE019AC-AFB2-4779-AF31-C676C50B7ACE}" destId="{C8CF24A5-6CD0-4E7E-B04F-9227BCE70B6A}" srcOrd="0" destOrd="0" presId="urn:microsoft.com/office/officeart/2016/7/layout/VerticalSolidActionList"/>
    <dgm:cxn modelId="{8BEBDED5-5DC4-4942-B8A9-37F5D4E5E57F}" type="presParOf" srcId="{CCE019AC-AFB2-4779-AF31-C676C50B7ACE}" destId="{BC87064E-F2A2-4964-8751-B341DB0B30FA}" srcOrd="1" destOrd="0" presId="urn:microsoft.com/office/officeart/2016/7/layout/VerticalSolidActionList"/>
    <dgm:cxn modelId="{12E3DCAF-0A34-43C2-8788-3296ACC9F5F6}" type="presParOf" srcId="{D2A33BAA-F838-431B-868A-FE5D08282F06}" destId="{4F07C791-9A8D-4F58-A26E-24DBD7BE0369}" srcOrd="3" destOrd="0" presId="urn:microsoft.com/office/officeart/2016/7/layout/VerticalSolidActionList"/>
    <dgm:cxn modelId="{C3919B1C-79E6-4A36-96D9-64E79D521553}" type="presParOf" srcId="{D2A33BAA-F838-431B-868A-FE5D08282F06}" destId="{36E0BFFE-D699-48A6-8349-C678437BC063}" srcOrd="4" destOrd="0" presId="urn:microsoft.com/office/officeart/2016/7/layout/VerticalSolidActionList"/>
    <dgm:cxn modelId="{738FE210-6A90-4ED0-8CD7-02DBD17B6E75}" type="presParOf" srcId="{36E0BFFE-D699-48A6-8349-C678437BC063}" destId="{8765CFF3-6BC1-4FF4-864F-BCA37060C745}" srcOrd="0" destOrd="0" presId="urn:microsoft.com/office/officeart/2016/7/layout/VerticalSolidActionList"/>
    <dgm:cxn modelId="{920B4D87-998E-4AE5-A973-8E408FAFC5AC}" type="presParOf" srcId="{36E0BFFE-D699-48A6-8349-C678437BC063}" destId="{F9BAF309-8F18-48DB-9D4D-6810AD9D8A6A}" srcOrd="1" destOrd="0" presId="urn:microsoft.com/office/officeart/2016/7/layout/VerticalSolidActionList"/>
    <dgm:cxn modelId="{DC6EFB8C-2772-4DFD-999E-B7B62414C5E5}" type="presParOf" srcId="{D2A33BAA-F838-431B-868A-FE5D08282F06}" destId="{12814655-05F8-4429-992B-E31150405151}" srcOrd="5" destOrd="0" presId="urn:microsoft.com/office/officeart/2016/7/layout/VerticalSolidActionList"/>
    <dgm:cxn modelId="{7FB6D1AE-C5D1-4DBA-975F-23D5BF8F6812}" type="presParOf" srcId="{D2A33BAA-F838-431B-868A-FE5D08282F06}" destId="{20C63379-BF95-4F97-9F6D-226EC0C6749A}" srcOrd="6" destOrd="0" presId="urn:microsoft.com/office/officeart/2016/7/layout/VerticalSolidActionList"/>
    <dgm:cxn modelId="{5E543FFA-3944-4152-A66C-436945065CEA}" type="presParOf" srcId="{20C63379-BF95-4F97-9F6D-226EC0C6749A}" destId="{C2542E2B-7976-438B-80F3-0865B03F74AE}" srcOrd="0" destOrd="0" presId="urn:microsoft.com/office/officeart/2016/7/layout/VerticalSolidActionList"/>
    <dgm:cxn modelId="{7ED4C871-4CFE-434A-94BF-CA5E4901D29E}" type="presParOf" srcId="{20C63379-BF95-4F97-9F6D-226EC0C6749A}" destId="{4E8A6E1B-0C71-4F64-A490-CE4047C00660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4B502-49ED-4D35-BDBB-5DF98390C7FD}">
      <dsp:nvSpPr>
        <dsp:cNvPr id="0" name=""/>
        <dsp:cNvSpPr/>
      </dsp:nvSpPr>
      <dsp:spPr>
        <a:xfrm>
          <a:off x="1147" y="536200"/>
          <a:ext cx="4029452" cy="25587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386B5-2E6A-4A02-B665-33735B8DC20E}">
      <dsp:nvSpPr>
        <dsp:cNvPr id="0" name=""/>
        <dsp:cNvSpPr/>
      </dsp:nvSpPr>
      <dsp:spPr>
        <a:xfrm>
          <a:off x="448864" y="961531"/>
          <a:ext cx="4029452" cy="255870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A</a:t>
          </a:r>
          <a:r>
            <a:rPr lang="en-US" sz="2700" b="1" kern="1200" dirty="0"/>
            <a:t> Brand</a:t>
          </a:r>
          <a:r>
            <a:rPr lang="en-US" sz="2700" kern="1200" dirty="0"/>
            <a:t> includes the </a:t>
          </a:r>
          <a:r>
            <a:rPr lang="en-US" sz="2700" b="1" kern="1200" dirty="0">
              <a:solidFill>
                <a:srgbClr val="FF0000"/>
              </a:solidFill>
            </a:rPr>
            <a:t>business name</a:t>
          </a:r>
          <a:r>
            <a:rPr lang="en-US" sz="2700" kern="1200" dirty="0"/>
            <a:t>, </a:t>
          </a:r>
          <a:r>
            <a:rPr lang="en-US" sz="2700" b="1" kern="1200" dirty="0">
              <a:solidFill>
                <a:srgbClr val="7030A0"/>
              </a:solidFill>
            </a:rPr>
            <a:t>logo</a:t>
          </a:r>
          <a:r>
            <a:rPr lang="en-US" sz="2700" kern="1200" dirty="0"/>
            <a:t>, </a:t>
          </a:r>
          <a:r>
            <a:rPr lang="en-US" sz="2700" b="1" kern="1200" dirty="0">
              <a:solidFill>
                <a:srgbClr val="00B050"/>
              </a:solidFill>
            </a:rPr>
            <a:t>slogan</a:t>
          </a:r>
          <a:r>
            <a:rPr lang="en-US" sz="2700" kern="1200" dirty="0"/>
            <a:t>, and </a:t>
          </a:r>
          <a:r>
            <a:rPr lang="en-US" sz="2700" b="1" kern="1200" dirty="0">
              <a:solidFill>
                <a:srgbClr val="0070C0"/>
              </a:solidFill>
            </a:rPr>
            <a:t>mission statement</a:t>
          </a:r>
          <a:r>
            <a:rPr lang="en-US" sz="2700" kern="1200" dirty="0"/>
            <a:t> associated with a business.  </a:t>
          </a:r>
        </a:p>
      </dsp:txBody>
      <dsp:txXfrm>
        <a:off x="523806" y="1036473"/>
        <a:ext cx="3879568" cy="2408818"/>
      </dsp:txXfrm>
    </dsp:sp>
    <dsp:sp modelId="{7F2CAAB6-0F24-45C0-9276-366DA67994BF}">
      <dsp:nvSpPr>
        <dsp:cNvPr id="0" name=""/>
        <dsp:cNvSpPr/>
      </dsp:nvSpPr>
      <dsp:spPr>
        <a:xfrm>
          <a:off x="4926034" y="536200"/>
          <a:ext cx="4029452" cy="25587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3100D-F689-4238-954A-6155980AB7AC}">
      <dsp:nvSpPr>
        <dsp:cNvPr id="0" name=""/>
        <dsp:cNvSpPr/>
      </dsp:nvSpPr>
      <dsp:spPr>
        <a:xfrm>
          <a:off x="5373751" y="961531"/>
          <a:ext cx="4029452" cy="255870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 goal of </a:t>
          </a:r>
          <a:r>
            <a:rPr lang="en-US" sz="2700" b="1" kern="1200"/>
            <a:t>branding</a:t>
          </a:r>
          <a:r>
            <a:rPr lang="en-US" sz="2700" kern="1200"/>
            <a:t> is to create a public perception. </a:t>
          </a:r>
        </a:p>
      </dsp:txBody>
      <dsp:txXfrm>
        <a:off x="5448693" y="1036473"/>
        <a:ext cx="3879568" cy="2408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E61C7-0E77-4EAE-8320-029B61935297}">
      <dsp:nvSpPr>
        <dsp:cNvPr id="0" name=""/>
        <dsp:cNvSpPr/>
      </dsp:nvSpPr>
      <dsp:spPr>
        <a:xfrm>
          <a:off x="0" y="0"/>
          <a:ext cx="8471963" cy="8571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mission statement is a statement of the company's purpose and </a:t>
          </a:r>
          <a:br>
            <a:rPr lang="en-US" sz="1800" kern="1200" dirty="0"/>
          </a:br>
          <a:r>
            <a:rPr lang="en-US" sz="1800" kern="1200" dirty="0"/>
            <a:t>reason for existing.</a:t>
          </a:r>
        </a:p>
      </dsp:txBody>
      <dsp:txXfrm>
        <a:off x="25105" y="25105"/>
        <a:ext cx="7446731" cy="806952"/>
      </dsp:txXfrm>
    </dsp:sp>
    <dsp:sp modelId="{61DB3F5C-DB63-4D78-A189-2D87CF88DBB3}">
      <dsp:nvSpPr>
        <dsp:cNvPr id="0" name=""/>
        <dsp:cNvSpPr/>
      </dsp:nvSpPr>
      <dsp:spPr>
        <a:xfrm>
          <a:off x="632646" y="976212"/>
          <a:ext cx="8471963" cy="8571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Mission statements often include the following information:</a:t>
          </a:r>
        </a:p>
      </dsp:txBody>
      <dsp:txXfrm>
        <a:off x="657751" y="1001317"/>
        <a:ext cx="7231951" cy="806952"/>
      </dsp:txXfrm>
    </dsp:sp>
    <dsp:sp modelId="{0E76C6CE-3E09-42C5-9FE5-747455897285}">
      <dsp:nvSpPr>
        <dsp:cNvPr id="0" name=""/>
        <dsp:cNvSpPr/>
      </dsp:nvSpPr>
      <dsp:spPr>
        <a:xfrm>
          <a:off x="1265293" y="1952424"/>
          <a:ext cx="8471963" cy="8571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Key market</a:t>
          </a:r>
          <a:r>
            <a:rPr lang="en-US" sz="1800" kern="1200"/>
            <a:t> – who is your target client/customer?</a:t>
          </a:r>
        </a:p>
      </dsp:txBody>
      <dsp:txXfrm>
        <a:off x="1290398" y="1977529"/>
        <a:ext cx="7231951" cy="806952"/>
      </dsp:txXfrm>
    </dsp:sp>
    <dsp:sp modelId="{B00C8C97-C470-4A5B-9386-736E7C22D29E}">
      <dsp:nvSpPr>
        <dsp:cNvPr id="0" name=""/>
        <dsp:cNvSpPr/>
      </dsp:nvSpPr>
      <dsp:spPr>
        <a:xfrm>
          <a:off x="1897939" y="2928637"/>
          <a:ext cx="8471963" cy="8571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Contribution</a:t>
          </a:r>
          <a:r>
            <a:rPr lang="en-US" sz="1800" kern="1200"/>
            <a:t> – what product or service do you provide to that </a:t>
          </a:r>
          <a:br>
            <a:rPr lang="en-US" sz="1800" kern="1200"/>
          </a:br>
          <a:r>
            <a:rPr lang="en-US" sz="1800" kern="1200"/>
            <a:t>client? </a:t>
          </a:r>
        </a:p>
      </dsp:txBody>
      <dsp:txXfrm>
        <a:off x="1923044" y="2953742"/>
        <a:ext cx="7231951" cy="806952"/>
      </dsp:txXfrm>
    </dsp:sp>
    <dsp:sp modelId="{467C2C37-17EC-4E23-B0DA-C026F181B74A}">
      <dsp:nvSpPr>
        <dsp:cNvPr id="0" name=""/>
        <dsp:cNvSpPr/>
      </dsp:nvSpPr>
      <dsp:spPr>
        <a:xfrm>
          <a:off x="2530586" y="3904849"/>
          <a:ext cx="8471963" cy="8571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Distinction</a:t>
          </a:r>
          <a:r>
            <a:rPr lang="en-US" sz="1800" kern="1200"/>
            <a:t> – what makes your product or service unique, so that </a:t>
          </a:r>
          <a:br>
            <a:rPr lang="en-US" sz="1800" kern="1200"/>
          </a:br>
          <a:r>
            <a:rPr lang="en-US" sz="1800" kern="1200"/>
            <a:t>the client would choose you?</a:t>
          </a:r>
        </a:p>
      </dsp:txBody>
      <dsp:txXfrm>
        <a:off x="2555691" y="3929954"/>
        <a:ext cx="7231951" cy="806952"/>
      </dsp:txXfrm>
    </dsp:sp>
    <dsp:sp modelId="{206A803C-61B4-4F9D-93BF-73217DB9DCDB}">
      <dsp:nvSpPr>
        <dsp:cNvPr id="0" name=""/>
        <dsp:cNvSpPr/>
      </dsp:nvSpPr>
      <dsp:spPr>
        <a:xfrm>
          <a:off x="7914808" y="626204"/>
          <a:ext cx="557155" cy="55715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040168" y="626204"/>
        <a:ext cx="306435" cy="419259"/>
      </dsp:txXfrm>
    </dsp:sp>
    <dsp:sp modelId="{F2D6D84C-D88F-4CC1-A04F-46662331538C}">
      <dsp:nvSpPr>
        <dsp:cNvPr id="0" name=""/>
        <dsp:cNvSpPr/>
      </dsp:nvSpPr>
      <dsp:spPr>
        <a:xfrm>
          <a:off x="8547454" y="1602417"/>
          <a:ext cx="557155" cy="55715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672814" y="1602417"/>
        <a:ext cx="306435" cy="419259"/>
      </dsp:txXfrm>
    </dsp:sp>
    <dsp:sp modelId="{CC174C76-6B7E-41D2-AA90-4CAB58B44894}">
      <dsp:nvSpPr>
        <dsp:cNvPr id="0" name=""/>
        <dsp:cNvSpPr/>
      </dsp:nvSpPr>
      <dsp:spPr>
        <a:xfrm>
          <a:off x="9180101" y="2564343"/>
          <a:ext cx="557155" cy="55715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9305461" y="2564343"/>
        <a:ext cx="306435" cy="419259"/>
      </dsp:txXfrm>
    </dsp:sp>
    <dsp:sp modelId="{180DA674-755C-40EA-B7B5-69A072988B97}">
      <dsp:nvSpPr>
        <dsp:cNvPr id="0" name=""/>
        <dsp:cNvSpPr/>
      </dsp:nvSpPr>
      <dsp:spPr>
        <a:xfrm>
          <a:off x="9812747" y="3550079"/>
          <a:ext cx="557155" cy="55715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9938107" y="3550079"/>
        <a:ext cx="306435" cy="4192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8BFB7-A307-4F58-9FB5-86D6E1EC0A77}">
      <dsp:nvSpPr>
        <dsp:cNvPr id="0" name=""/>
        <dsp:cNvSpPr/>
      </dsp:nvSpPr>
      <dsp:spPr>
        <a:xfrm>
          <a:off x="0" y="0"/>
          <a:ext cx="7993699" cy="1216930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Key Market?</a:t>
          </a:r>
        </a:p>
      </dsp:txBody>
      <dsp:txXfrm>
        <a:off x="35643" y="35643"/>
        <a:ext cx="6680535" cy="1145644"/>
      </dsp:txXfrm>
    </dsp:sp>
    <dsp:sp modelId="{81E81ADE-BFBD-4573-AB61-5242D2FA01B5}">
      <dsp:nvSpPr>
        <dsp:cNvPr id="0" name=""/>
        <dsp:cNvSpPr/>
      </dsp:nvSpPr>
      <dsp:spPr>
        <a:xfrm>
          <a:off x="705326" y="1419751"/>
          <a:ext cx="7993699" cy="1216930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Contribution?</a:t>
          </a:r>
        </a:p>
      </dsp:txBody>
      <dsp:txXfrm>
        <a:off x="740969" y="1455394"/>
        <a:ext cx="6426082" cy="1145644"/>
      </dsp:txXfrm>
    </dsp:sp>
    <dsp:sp modelId="{A94A43DC-F31B-42F0-9555-0204976478C9}">
      <dsp:nvSpPr>
        <dsp:cNvPr id="0" name=""/>
        <dsp:cNvSpPr/>
      </dsp:nvSpPr>
      <dsp:spPr>
        <a:xfrm>
          <a:off x="1410652" y="2839503"/>
          <a:ext cx="7993699" cy="121693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Distinction?</a:t>
          </a:r>
        </a:p>
      </dsp:txBody>
      <dsp:txXfrm>
        <a:off x="1446295" y="2875146"/>
        <a:ext cx="6426082" cy="1145644"/>
      </dsp:txXfrm>
    </dsp:sp>
    <dsp:sp modelId="{2133E1A2-7919-426C-AB29-4AB87F4358F2}">
      <dsp:nvSpPr>
        <dsp:cNvPr id="0" name=""/>
        <dsp:cNvSpPr/>
      </dsp:nvSpPr>
      <dsp:spPr>
        <a:xfrm>
          <a:off x="7202694" y="922838"/>
          <a:ext cx="791004" cy="791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7380670" y="922838"/>
        <a:ext cx="435052" cy="595231"/>
      </dsp:txXfrm>
    </dsp:sp>
    <dsp:sp modelId="{1481974D-DB2E-4A5F-8D04-D90EDC785C46}">
      <dsp:nvSpPr>
        <dsp:cNvPr id="0" name=""/>
        <dsp:cNvSpPr/>
      </dsp:nvSpPr>
      <dsp:spPr>
        <a:xfrm>
          <a:off x="7908020" y="2334477"/>
          <a:ext cx="791004" cy="791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8085996" y="2334477"/>
        <a:ext cx="435052" cy="5952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8BFB7-A307-4F58-9FB5-86D6E1EC0A77}">
      <dsp:nvSpPr>
        <dsp:cNvPr id="0" name=""/>
        <dsp:cNvSpPr/>
      </dsp:nvSpPr>
      <dsp:spPr>
        <a:xfrm>
          <a:off x="0" y="0"/>
          <a:ext cx="7993699" cy="1401755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Key Market – Customers who want to create change</a:t>
          </a:r>
        </a:p>
      </dsp:txBody>
      <dsp:txXfrm>
        <a:off x="41056" y="41056"/>
        <a:ext cx="6481095" cy="1319643"/>
      </dsp:txXfrm>
    </dsp:sp>
    <dsp:sp modelId="{81E81ADE-BFBD-4573-AB61-5242D2FA01B5}">
      <dsp:nvSpPr>
        <dsp:cNvPr id="0" name=""/>
        <dsp:cNvSpPr/>
      </dsp:nvSpPr>
      <dsp:spPr>
        <a:xfrm>
          <a:off x="705326" y="1635381"/>
          <a:ext cx="7993699" cy="1401755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Contribution – plant trees for t-shirts bought across the planet often in impoverished communities</a:t>
          </a:r>
        </a:p>
      </dsp:txBody>
      <dsp:txXfrm>
        <a:off x="746382" y="1676437"/>
        <a:ext cx="6295119" cy="1319643"/>
      </dsp:txXfrm>
    </dsp:sp>
    <dsp:sp modelId="{A94A43DC-F31B-42F0-9555-0204976478C9}">
      <dsp:nvSpPr>
        <dsp:cNvPr id="0" name=""/>
        <dsp:cNvSpPr/>
      </dsp:nvSpPr>
      <dsp:spPr>
        <a:xfrm>
          <a:off x="1410652" y="3270763"/>
          <a:ext cx="7993699" cy="140175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Distinction –reviving the environment and protecting people and the planet </a:t>
          </a:r>
        </a:p>
      </dsp:txBody>
      <dsp:txXfrm>
        <a:off x="1451708" y="3311819"/>
        <a:ext cx="6295119" cy="1319643"/>
      </dsp:txXfrm>
    </dsp:sp>
    <dsp:sp modelId="{2133E1A2-7919-426C-AB29-4AB87F4358F2}">
      <dsp:nvSpPr>
        <dsp:cNvPr id="0" name=""/>
        <dsp:cNvSpPr/>
      </dsp:nvSpPr>
      <dsp:spPr>
        <a:xfrm>
          <a:off x="7082557" y="1062998"/>
          <a:ext cx="911141" cy="9111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287564" y="1062998"/>
        <a:ext cx="501127" cy="685634"/>
      </dsp:txXfrm>
    </dsp:sp>
    <dsp:sp modelId="{1481974D-DB2E-4A5F-8D04-D90EDC785C46}">
      <dsp:nvSpPr>
        <dsp:cNvPr id="0" name=""/>
        <dsp:cNvSpPr/>
      </dsp:nvSpPr>
      <dsp:spPr>
        <a:xfrm>
          <a:off x="7787884" y="2689034"/>
          <a:ext cx="911141" cy="9111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992891" y="2689034"/>
        <a:ext cx="501127" cy="6856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D7A50-65A3-40EB-80EF-C523A9956850}">
      <dsp:nvSpPr>
        <dsp:cNvPr id="0" name=""/>
        <dsp:cNvSpPr/>
      </dsp:nvSpPr>
      <dsp:spPr>
        <a:xfrm>
          <a:off x="0" y="0"/>
          <a:ext cx="9261064" cy="13094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Key Market:</a:t>
          </a:r>
          <a:r>
            <a:rPr lang="en-US" sz="2400" b="0" i="0" kern="1200" dirty="0"/>
            <a:t> People who want to spread the awareness and end the stigma around mental health disorders.</a:t>
          </a:r>
          <a:endParaRPr lang="en-US" sz="2400" kern="1200" dirty="0"/>
        </a:p>
      </dsp:txBody>
      <dsp:txXfrm>
        <a:off x="38352" y="38352"/>
        <a:ext cx="7848088" cy="1232724"/>
      </dsp:txXfrm>
    </dsp:sp>
    <dsp:sp modelId="{8D669131-6F82-444B-B326-D85E51ACB8EF}">
      <dsp:nvSpPr>
        <dsp:cNvPr id="0" name=""/>
        <dsp:cNvSpPr/>
      </dsp:nvSpPr>
      <dsp:spPr>
        <a:xfrm>
          <a:off x="817152" y="1527667"/>
          <a:ext cx="9261064" cy="1309428"/>
        </a:xfrm>
        <a:prstGeom prst="roundRect">
          <a:avLst>
            <a:gd name="adj" fmla="val 10000"/>
          </a:avLst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/>
            <a:t>Contribution</a:t>
          </a:r>
          <a:r>
            <a:rPr lang="en-US" sz="2400" b="0" i="0" kern="1200"/>
            <a:t>:  Making a difference in the lives of those affected by mental health disorders</a:t>
          </a:r>
          <a:endParaRPr lang="en-US" sz="2400" kern="1200"/>
        </a:p>
      </dsp:txBody>
      <dsp:txXfrm>
        <a:off x="855504" y="1566019"/>
        <a:ext cx="7516078" cy="1232724"/>
      </dsp:txXfrm>
    </dsp:sp>
    <dsp:sp modelId="{6AF75BC5-A7ED-4730-BAF6-EDA8F4B14BBF}">
      <dsp:nvSpPr>
        <dsp:cNvPr id="0" name=""/>
        <dsp:cNvSpPr/>
      </dsp:nvSpPr>
      <dsp:spPr>
        <a:xfrm>
          <a:off x="1634305" y="3055334"/>
          <a:ext cx="9261064" cy="1309428"/>
        </a:xfrm>
        <a:prstGeom prst="roundRect">
          <a:avLst>
            <a:gd name="adj" fmla="val 10000"/>
          </a:avLst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/>
            <a:t>Distinction</a:t>
          </a:r>
          <a:r>
            <a:rPr lang="en-US" sz="2400" b="0" i="0" kern="1200"/>
            <a:t>:  Giving a voice along with a vessel to spread their message and helping to fight the stigma.</a:t>
          </a:r>
          <a:endParaRPr lang="en-US" sz="2400" kern="1200"/>
        </a:p>
      </dsp:txBody>
      <dsp:txXfrm>
        <a:off x="1672657" y="3093686"/>
        <a:ext cx="7516078" cy="1232724"/>
      </dsp:txXfrm>
    </dsp:sp>
    <dsp:sp modelId="{D77AE9DE-D7F5-48AA-A776-7FD784B0F73F}">
      <dsp:nvSpPr>
        <dsp:cNvPr id="0" name=""/>
        <dsp:cNvSpPr/>
      </dsp:nvSpPr>
      <dsp:spPr>
        <a:xfrm>
          <a:off x="8409935" y="992983"/>
          <a:ext cx="851128" cy="85112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601439" y="992983"/>
        <a:ext cx="468120" cy="640474"/>
      </dsp:txXfrm>
    </dsp:sp>
    <dsp:sp modelId="{F884CE1C-5FD2-41E4-9C26-9540835C723F}">
      <dsp:nvSpPr>
        <dsp:cNvPr id="0" name=""/>
        <dsp:cNvSpPr/>
      </dsp:nvSpPr>
      <dsp:spPr>
        <a:xfrm>
          <a:off x="9227088" y="2511921"/>
          <a:ext cx="851128" cy="85112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6029015"/>
            <a:satOff val="58"/>
            <a:lumOff val="463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418592" y="2511921"/>
        <a:ext cx="468120" cy="640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43503-69BF-470D-AD64-35E3F9ECF1FC}">
      <dsp:nvSpPr>
        <dsp:cNvPr id="0" name=""/>
        <dsp:cNvSpPr/>
      </dsp:nvSpPr>
      <dsp:spPr>
        <a:xfrm>
          <a:off x="276718" y="43630"/>
          <a:ext cx="1369144" cy="13691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29218-AED7-4E2F-B999-519393DB604D}">
      <dsp:nvSpPr>
        <dsp:cNvPr id="0" name=""/>
        <dsp:cNvSpPr/>
      </dsp:nvSpPr>
      <dsp:spPr>
        <a:xfrm>
          <a:off x="564238" y="331150"/>
          <a:ext cx="794104" cy="794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FB416-E175-49E8-B1CD-5CC9F48470CF}">
      <dsp:nvSpPr>
        <dsp:cNvPr id="0" name=""/>
        <dsp:cNvSpPr/>
      </dsp:nvSpPr>
      <dsp:spPr>
        <a:xfrm>
          <a:off x="1939251" y="43630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Branding is about lots more than logos and slogans</a:t>
          </a:r>
          <a:endParaRPr lang="en-US" sz="2000" kern="1200" dirty="0"/>
        </a:p>
      </dsp:txBody>
      <dsp:txXfrm>
        <a:off x="1939251" y="43630"/>
        <a:ext cx="3227270" cy="1369144"/>
      </dsp:txXfrm>
    </dsp:sp>
    <dsp:sp modelId="{C4A9CA49-1018-4C08-8151-A22E797034B7}">
      <dsp:nvSpPr>
        <dsp:cNvPr id="0" name=""/>
        <dsp:cNvSpPr/>
      </dsp:nvSpPr>
      <dsp:spPr>
        <a:xfrm>
          <a:off x="5728848" y="43630"/>
          <a:ext cx="1369144" cy="13691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FB451-3EEF-4376-A772-FAA5E9F852BF}">
      <dsp:nvSpPr>
        <dsp:cNvPr id="0" name=""/>
        <dsp:cNvSpPr/>
      </dsp:nvSpPr>
      <dsp:spPr>
        <a:xfrm>
          <a:off x="6016369" y="331150"/>
          <a:ext cx="794104" cy="794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60CC8-1E2A-463D-AE6E-9607C924DD9E}">
      <dsp:nvSpPr>
        <dsp:cNvPr id="0" name=""/>
        <dsp:cNvSpPr/>
      </dsp:nvSpPr>
      <dsp:spPr>
        <a:xfrm>
          <a:off x="7391381" y="43630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Branding is a critical part of your company’s success</a:t>
          </a:r>
          <a:endParaRPr lang="en-US" sz="2000" kern="1200"/>
        </a:p>
      </dsp:txBody>
      <dsp:txXfrm>
        <a:off x="7391381" y="43630"/>
        <a:ext cx="3227270" cy="1369144"/>
      </dsp:txXfrm>
    </dsp:sp>
    <dsp:sp modelId="{0E1EA714-ACD2-41B2-B690-AC470643919E}">
      <dsp:nvSpPr>
        <dsp:cNvPr id="0" name=""/>
        <dsp:cNvSpPr/>
      </dsp:nvSpPr>
      <dsp:spPr>
        <a:xfrm>
          <a:off x="276718" y="1991502"/>
          <a:ext cx="1369144" cy="13691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1FD82-9B95-4778-B46B-B3D887EF1594}">
      <dsp:nvSpPr>
        <dsp:cNvPr id="0" name=""/>
        <dsp:cNvSpPr/>
      </dsp:nvSpPr>
      <dsp:spPr>
        <a:xfrm>
          <a:off x="564238" y="2279022"/>
          <a:ext cx="794104" cy="794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9E2000-5924-4F45-893D-19E693C1ABE5}">
      <dsp:nvSpPr>
        <dsp:cNvPr id="0" name=""/>
        <dsp:cNvSpPr/>
      </dsp:nvSpPr>
      <dsp:spPr>
        <a:xfrm>
          <a:off x="1939251" y="1991502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A company’s brand is the experience it provides customers during the entire buying relationship</a:t>
          </a:r>
          <a:endParaRPr lang="en-US" sz="2000" kern="1200"/>
        </a:p>
      </dsp:txBody>
      <dsp:txXfrm>
        <a:off x="1939251" y="1991502"/>
        <a:ext cx="3227270" cy="1369144"/>
      </dsp:txXfrm>
    </dsp:sp>
    <dsp:sp modelId="{F43440F8-0DA8-4CB2-9E51-76C756F2535F}">
      <dsp:nvSpPr>
        <dsp:cNvPr id="0" name=""/>
        <dsp:cNvSpPr/>
      </dsp:nvSpPr>
      <dsp:spPr>
        <a:xfrm>
          <a:off x="5728848" y="1991502"/>
          <a:ext cx="1369144" cy="13691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43676-82C3-48F8-9E2A-F17C5BEE0B52}">
      <dsp:nvSpPr>
        <dsp:cNvPr id="0" name=""/>
        <dsp:cNvSpPr/>
      </dsp:nvSpPr>
      <dsp:spPr>
        <a:xfrm>
          <a:off x="6016369" y="2279022"/>
          <a:ext cx="794104" cy="7941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0ED1A-5851-454B-9A08-BAD4815C2735}">
      <dsp:nvSpPr>
        <dsp:cNvPr id="0" name=""/>
        <dsp:cNvSpPr/>
      </dsp:nvSpPr>
      <dsp:spPr>
        <a:xfrm>
          <a:off x="7391381" y="1991502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It’s about why your business exists, who it exists for and why you are different.</a:t>
          </a:r>
          <a:endParaRPr lang="en-US" sz="2000" kern="1200"/>
        </a:p>
      </dsp:txBody>
      <dsp:txXfrm>
        <a:off x="7391381" y="1991502"/>
        <a:ext cx="3227270" cy="13691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41831-C309-4A01-80DA-95856B2BA144}">
      <dsp:nvSpPr>
        <dsp:cNvPr id="0" name=""/>
        <dsp:cNvSpPr/>
      </dsp:nvSpPr>
      <dsp:spPr>
        <a:xfrm>
          <a:off x="1299209" y="558"/>
          <a:ext cx="5196839" cy="7255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833" tIns="184286" rIns="100833" bIns="18428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Look at the logos of other businesses in your field.</a:t>
          </a:r>
        </a:p>
      </dsp:txBody>
      <dsp:txXfrm>
        <a:off x="1299209" y="558"/>
        <a:ext cx="5196839" cy="725537"/>
      </dsp:txXfrm>
    </dsp:sp>
    <dsp:sp modelId="{DBB634C4-FB5B-4BE8-98E7-370F120EA374}">
      <dsp:nvSpPr>
        <dsp:cNvPr id="0" name=""/>
        <dsp:cNvSpPr/>
      </dsp:nvSpPr>
      <dsp:spPr>
        <a:xfrm>
          <a:off x="0" y="558"/>
          <a:ext cx="1299209" cy="725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50" tIns="71667" rIns="68750" bIns="7166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Look</a:t>
          </a:r>
        </a:p>
      </dsp:txBody>
      <dsp:txXfrm>
        <a:off x="0" y="558"/>
        <a:ext cx="1299209" cy="725537"/>
      </dsp:txXfrm>
    </dsp:sp>
    <dsp:sp modelId="{79F01F0C-2783-4297-BE98-C748309CF735}">
      <dsp:nvSpPr>
        <dsp:cNvPr id="0" name=""/>
        <dsp:cNvSpPr/>
      </dsp:nvSpPr>
      <dsp:spPr>
        <a:xfrm>
          <a:off x="1299209" y="769627"/>
          <a:ext cx="5196839" cy="725537"/>
        </a:xfrm>
        <a:prstGeom prst="rect">
          <a:avLst/>
        </a:prstGeom>
        <a:gradFill rotWithShape="0">
          <a:gsLst>
            <a:gs pos="0">
              <a:schemeClr val="accent5">
                <a:hueOff val="1247448"/>
                <a:satOff val="-803"/>
                <a:lumOff val="549"/>
                <a:alphaOff val="0"/>
                <a:tint val="98000"/>
                <a:lumMod val="114000"/>
              </a:schemeClr>
            </a:gs>
            <a:gs pos="100000">
              <a:schemeClr val="accent5">
                <a:hueOff val="1247448"/>
                <a:satOff val="-803"/>
                <a:lumOff val="549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247448"/>
              <a:satOff val="-803"/>
              <a:lumOff val="54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833" tIns="184286" rIns="100833" bIns="18428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Focus on your message</a:t>
          </a:r>
        </a:p>
      </dsp:txBody>
      <dsp:txXfrm>
        <a:off x="1299209" y="769627"/>
        <a:ext cx="5196839" cy="725537"/>
      </dsp:txXfrm>
    </dsp:sp>
    <dsp:sp modelId="{93F4C075-35BF-4F8F-A833-B91D34F785DD}">
      <dsp:nvSpPr>
        <dsp:cNvPr id="0" name=""/>
        <dsp:cNvSpPr/>
      </dsp:nvSpPr>
      <dsp:spPr>
        <a:xfrm>
          <a:off x="0" y="769627"/>
          <a:ext cx="1299209" cy="725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1247448"/>
              <a:satOff val="-803"/>
              <a:lumOff val="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50" tIns="71667" rIns="68750" bIns="7166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Focus on</a:t>
          </a:r>
        </a:p>
      </dsp:txBody>
      <dsp:txXfrm>
        <a:off x="0" y="769627"/>
        <a:ext cx="1299209" cy="725537"/>
      </dsp:txXfrm>
    </dsp:sp>
    <dsp:sp modelId="{FACCD682-B323-4AF8-AA0B-D7E518A5389E}">
      <dsp:nvSpPr>
        <dsp:cNvPr id="0" name=""/>
        <dsp:cNvSpPr/>
      </dsp:nvSpPr>
      <dsp:spPr>
        <a:xfrm>
          <a:off x="1299209" y="1538696"/>
          <a:ext cx="5196839" cy="725537"/>
        </a:xfrm>
        <a:prstGeom prst="rect">
          <a:avLst/>
        </a:prstGeom>
        <a:gradFill rotWithShape="0">
          <a:gsLst>
            <a:gs pos="0">
              <a:schemeClr val="accent5">
                <a:hueOff val="2494895"/>
                <a:satOff val="-1605"/>
                <a:lumOff val="1098"/>
                <a:alphaOff val="0"/>
                <a:tint val="98000"/>
                <a:lumMod val="114000"/>
              </a:schemeClr>
            </a:gs>
            <a:gs pos="100000">
              <a:schemeClr val="accent5">
                <a:hueOff val="2494895"/>
                <a:satOff val="-1605"/>
                <a:lumOff val="1098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2494895"/>
              <a:satOff val="-1605"/>
              <a:lumOff val="109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833" tIns="184286" rIns="100833" bIns="18428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Make it clean and functional</a:t>
          </a:r>
        </a:p>
      </dsp:txBody>
      <dsp:txXfrm>
        <a:off x="1299209" y="1538696"/>
        <a:ext cx="5196839" cy="725537"/>
      </dsp:txXfrm>
    </dsp:sp>
    <dsp:sp modelId="{C52A58CF-954A-49A4-8C41-A61FCB21E34E}">
      <dsp:nvSpPr>
        <dsp:cNvPr id="0" name=""/>
        <dsp:cNvSpPr/>
      </dsp:nvSpPr>
      <dsp:spPr>
        <a:xfrm>
          <a:off x="0" y="1538696"/>
          <a:ext cx="1299209" cy="725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2494895"/>
              <a:satOff val="-1605"/>
              <a:lumOff val="1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50" tIns="71667" rIns="68750" bIns="7166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Make</a:t>
          </a:r>
        </a:p>
      </dsp:txBody>
      <dsp:txXfrm>
        <a:off x="0" y="1538696"/>
        <a:ext cx="1299209" cy="725537"/>
      </dsp:txXfrm>
    </dsp:sp>
    <dsp:sp modelId="{7F3E3763-0AAC-430B-85E6-79764D7E3B5F}">
      <dsp:nvSpPr>
        <dsp:cNvPr id="0" name=""/>
        <dsp:cNvSpPr/>
      </dsp:nvSpPr>
      <dsp:spPr>
        <a:xfrm>
          <a:off x="1299209" y="2307766"/>
          <a:ext cx="5196839" cy="725537"/>
        </a:xfrm>
        <a:prstGeom prst="rect">
          <a:avLst/>
        </a:prstGeom>
        <a:gradFill rotWithShape="0">
          <a:gsLst>
            <a:gs pos="0">
              <a:schemeClr val="accent5">
                <a:hueOff val="3742343"/>
                <a:satOff val="-2408"/>
                <a:lumOff val="1646"/>
                <a:alphaOff val="0"/>
                <a:tint val="98000"/>
                <a:lumMod val="114000"/>
              </a:schemeClr>
            </a:gs>
            <a:gs pos="100000">
              <a:schemeClr val="accent5">
                <a:hueOff val="3742343"/>
                <a:satOff val="-2408"/>
                <a:lumOff val="164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3742343"/>
              <a:satOff val="-2408"/>
              <a:lumOff val="164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833" tIns="184286" rIns="100833" bIns="18428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Illustrate your business’s key benefit</a:t>
          </a:r>
        </a:p>
      </dsp:txBody>
      <dsp:txXfrm>
        <a:off x="1299209" y="2307766"/>
        <a:ext cx="5196839" cy="725537"/>
      </dsp:txXfrm>
    </dsp:sp>
    <dsp:sp modelId="{797AE01C-528D-4440-9961-35AF6E21E50E}">
      <dsp:nvSpPr>
        <dsp:cNvPr id="0" name=""/>
        <dsp:cNvSpPr/>
      </dsp:nvSpPr>
      <dsp:spPr>
        <a:xfrm>
          <a:off x="0" y="2307766"/>
          <a:ext cx="1299209" cy="725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3742343"/>
              <a:satOff val="-2408"/>
              <a:lumOff val="16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50" tIns="71667" rIns="68750" bIns="7166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Illustrate</a:t>
          </a:r>
        </a:p>
      </dsp:txBody>
      <dsp:txXfrm>
        <a:off x="0" y="2307766"/>
        <a:ext cx="1299209" cy="725537"/>
      </dsp:txXfrm>
    </dsp:sp>
    <dsp:sp modelId="{0A7E2244-D0B1-461D-B273-3DA8A8722F5B}">
      <dsp:nvSpPr>
        <dsp:cNvPr id="0" name=""/>
        <dsp:cNvSpPr/>
      </dsp:nvSpPr>
      <dsp:spPr>
        <a:xfrm>
          <a:off x="1299209" y="3076835"/>
          <a:ext cx="5196839" cy="725537"/>
        </a:xfrm>
        <a:prstGeom prst="rect">
          <a:avLst/>
        </a:prstGeom>
        <a:gradFill rotWithShape="0">
          <a:gsLst>
            <a:gs pos="0">
              <a:schemeClr val="accent5">
                <a:hueOff val="4989790"/>
                <a:satOff val="-3210"/>
                <a:lumOff val="2195"/>
                <a:alphaOff val="0"/>
                <a:tint val="98000"/>
                <a:lumMod val="114000"/>
              </a:schemeClr>
            </a:gs>
            <a:gs pos="100000">
              <a:schemeClr val="accent5">
                <a:hueOff val="4989790"/>
                <a:satOff val="-3210"/>
                <a:lumOff val="219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4989790"/>
              <a:satOff val="-3210"/>
              <a:lumOff val="219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833" tIns="184286" rIns="100833" bIns="18428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Don’t use clip art</a:t>
          </a:r>
        </a:p>
      </dsp:txBody>
      <dsp:txXfrm>
        <a:off x="1299209" y="3076835"/>
        <a:ext cx="5196839" cy="725537"/>
      </dsp:txXfrm>
    </dsp:sp>
    <dsp:sp modelId="{C2DE69E1-9CC7-4EA2-A5BB-FAD38F4393F8}">
      <dsp:nvSpPr>
        <dsp:cNvPr id="0" name=""/>
        <dsp:cNvSpPr/>
      </dsp:nvSpPr>
      <dsp:spPr>
        <a:xfrm>
          <a:off x="0" y="3076835"/>
          <a:ext cx="1299209" cy="725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4989790"/>
              <a:satOff val="-3210"/>
              <a:lumOff val="21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50" tIns="71667" rIns="68750" bIns="7166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Don’t use</a:t>
          </a:r>
        </a:p>
      </dsp:txBody>
      <dsp:txXfrm>
        <a:off x="0" y="3076835"/>
        <a:ext cx="1299209" cy="725537"/>
      </dsp:txXfrm>
    </dsp:sp>
    <dsp:sp modelId="{752C6782-C4BA-4BB5-A43F-C01B13DC13A6}">
      <dsp:nvSpPr>
        <dsp:cNvPr id="0" name=""/>
        <dsp:cNvSpPr/>
      </dsp:nvSpPr>
      <dsp:spPr>
        <a:xfrm>
          <a:off x="1299209" y="3845904"/>
          <a:ext cx="5196839" cy="725537"/>
        </a:xfrm>
        <a:prstGeom prst="rect">
          <a:avLst/>
        </a:prstGeom>
        <a:gradFill rotWithShape="0">
          <a:gsLst>
            <a:gs pos="0">
              <a:schemeClr val="accent5">
                <a:hueOff val="6237238"/>
                <a:satOff val="-4013"/>
                <a:lumOff val="2744"/>
                <a:alphaOff val="0"/>
                <a:tint val="98000"/>
                <a:lumMod val="114000"/>
              </a:schemeClr>
            </a:gs>
            <a:gs pos="100000">
              <a:schemeClr val="accent5">
                <a:hueOff val="6237238"/>
                <a:satOff val="-4013"/>
                <a:lumOff val="2744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833" tIns="184286" rIns="100833" bIns="18428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Avoid trendy looks</a:t>
          </a:r>
        </a:p>
      </dsp:txBody>
      <dsp:txXfrm>
        <a:off x="1299209" y="3845904"/>
        <a:ext cx="5196839" cy="725537"/>
      </dsp:txXfrm>
    </dsp:sp>
    <dsp:sp modelId="{35C6DCB0-9987-4A92-B69C-1FFA0B070AB6}">
      <dsp:nvSpPr>
        <dsp:cNvPr id="0" name=""/>
        <dsp:cNvSpPr/>
      </dsp:nvSpPr>
      <dsp:spPr>
        <a:xfrm>
          <a:off x="0" y="3845904"/>
          <a:ext cx="1299209" cy="725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50" tIns="71667" rIns="68750" bIns="7166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Avoid</a:t>
          </a:r>
        </a:p>
      </dsp:txBody>
      <dsp:txXfrm>
        <a:off x="0" y="3845904"/>
        <a:ext cx="1299209" cy="7255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42E59-949F-481C-B494-6A71A5AAAFA4}">
      <dsp:nvSpPr>
        <dsp:cNvPr id="0" name=""/>
        <dsp:cNvSpPr/>
      </dsp:nvSpPr>
      <dsp:spPr>
        <a:xfrm>
          <a:off x="2179074" y="1724"/>
          <a:ext cx="8716296" cy="89334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20" tIns="226911" rIns="169120" bIns="22691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Watch your colors.</a:t>
          </a:r>
        </a:p>
      </dsp:txBody>
      <dsp:txXfrm>
        <a:off x="2179074" y="1724"/>
        <a:ext cx="8716296" cy="893349"/>
      </dsp:txXfrm>
    </dsp:sp>
    <dsp:sp modelId="{D99E027A-0D3F-4839-BAE2-0F05960A5DBB}">
      <dsp:nvSpPr>
        <dsp:cNvPr id="0" name=""/>
        <dsp:cNvSpPr/>
      </dsp:nvSpPr>
      <dsp:spPr>
        <a:xfrm>
          <a:off x="0" y="1724"/>
          <a:ext cx="2179074" cy="8933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309" tIns="88243" rIns="115309" bIns="8824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Watch</a:t>
          </a:r>
        </a:p>
      </dsp:txBody>
      <dsp:txXfrm>
        <a:off x="0" y="1724"/>
        <a:ext cx="2179074" cy="893349"/>
      </dsp:txXfrm>
    </dsp:sp>
    <dsp:sp modelId="{BC87064E-F2A2-4964-8751-B341DB0B30FA}">
      <dsp:nvSpPr>
        <dsp:cNvPr id="0" name=""/>
        <dsp:cNvSpPr/>
      </dsp:nvSpPr>
      <dsp:spPr>
        <a:xfrm>
          <a:off x="2179074" y="948674"/>
          <a:ext cx="8716296" cy="89334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20" tIns="226911" rIns="169120" bIns="22691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Cost:  many colors = more money when adding logo to things.</a:t>
          </a:r>
        </a:p>
      </dsp:txBody>
      <dsp:txXfrm>
        <a:off x="2179074" y="948674"/>
        <a:ext cx="8716296" cy="893349"/>
      </dsp:txXfrm>
    </dsp:sp>
    <dsp:sp modelId="{C8CF24A5-6CD0-4E7E-B04F-9227BCE70B6A}">
      <dsp:nvSpPr>
        <dsp:cNvPr id="0" name=""/>
        <dsp:cNvSpPr/>
      </dsp:nvSpPr>
      <dsp:spPr>
        <a:xfrm>
          <a:off x="0" y="948674"/>
          <a:ext cx="2179074" cy="8933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309" tIns="88243" rIns="115309" bIns="8824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Cost</a:t>
          </a:r>
        </a:p>
      </dsp:txBody>
      <dsp:txXfrm>
        <a:off x="0" y="948674"/>
        <a:ext cx="2179074" cy="893349"/>
      </dsp:txXfrm>
    </dsp:sp>
    <dsp:sp modelId="{F9BAF309-8F18-48DB-9D4D-6810AD9D8A6A}">
      <dsp:nvSpPr>
        <dsp:cNvPr id="0" name=""/>
        <dsp:cNvSpPr/>
      </dsp:nvSpPr>
      <dsp:spPr>
        <a:xfrm>
          <a:off x="2179074" y="1895624"/>
          <a:ext cx="8716296" cy="89334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20" tIns="226911" rIns="169120" bIns="22691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 a color study: look at logo in one, two- or three-color versions</a:t>
          </a:r>
        </a:p>
      </dsp:txBody>
      <dsp:txXfrm>
        <a:off x="2179074" y="1895624"/>
        <a:ext cx="8716296" cy="893349"/>
      </dsp:txXfrm>
    </dsp:sp>
    <dsp:sp modelId="{8765CFF3-6BC1-4FF4-864F-BCA37060C745}">
      <dsp:nvSpPr>
        <dsp:cNvPr id="0" name=""/>
        <dsp:cNvSpPr/>
      </dsp:nvSpPr>
      <dsp:spPr>
        <a:xfrm>
          <a:off x="0" y="1895624"/>
          <a:ext cx="2179074" cy="8933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309" tIns="88243" rIns="115309" bIns="8824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</a:t>
          </a:r>
        </a:p>
      </dsp:txBody>
      <dsp:txXfrm>
        <a:off x="0" y="1895624"/>
        <a:ext cx="2179074" cy="893349"/>
      </dsp:txXfrm>
    </dsp:sp>
    <dsp:sp modelId="{4E8A6E1B-0C71-4F64-A490-CE4047C00660}">
      <dsp:nvSpPr>
        <dsp:cNvPr id="0" name=""/>
        <dsp:cNvSpPr/>
      </dsp:nvSpPr>
      <dsp:spPr>
        <a:xfrm>
          <a:off x="2179074" y="2842575"/>
          <a:ext cx="8716296" cy="8933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20" tIns="226911" rIns="169120" bIns="22691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Keep your color inline with your clientele.  </a:t>
          </a:r>
          <a:br>
            <a:rPr lang="en-US" sz="1400" kern="1200" dirty="0"/>
          </a:br>
          <a:endParaRPr lang="en-US" sz="1400" kern="1200" dirty="0"/>
        </a:p>
      </dsp:txBody>
      <dsp:txXfrm>
        <a:off x="2179074" y="2842575"/>
        <a:ext cx="8716296" cy="893349"/>
      </dsp:txXfrm>
    </dsp:sp>
    <dsp:sp modelId="{C2542E2B-7976-438B-80F3-0865B03F74AE}">
      <dsp:nvSpPr>
        <dsp:cNvPr id="0" name=""/>
        <dsp:cNvSpPr/>
      </dsp:nvSpPr>
      <dsp:spPr>
        <a:xfrm>
          <a:off x="0" y="2842575"/>
          <a:ext cx="2179074" cy="8933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309" tIns="88243" rIns="115309" bIns="8824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Keep</a:t>
          </a:r>
        </a:p>
      </dsp:txBody>
      <dsp:txXfrm>
        <a:off x="0" y="2842575"/>
        <a:ext cx="2179074" cy="893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8F59-12BE-40E6-B574-292EF8A9287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6C88-72CC-4D4A-BEE8-DCBACC25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29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8F59-12BE-40E6-B574-292EF8A9287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6C88-72CC-4D4A-BEE8-DCBACC25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3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8F59-12BE-40E6-B574-292EF8A9287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6C88-72CC-4D4A-BEE8-DCBACC25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00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8F59-12BE-40E6-B574-292EF8A9287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6C88-72CC-4D4A-BEE8-DCBACC25B09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8669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8F59-12BE-40E6-B574-292EF8A9287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6C88-72CC-4D4A-BEE8-DCBACC25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42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8F59-12BE-40E6-B574-292EF8A9287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6C88-72CC-4D4A-BEE8-DCBACC25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97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8F59-12BE-40E6-B574-292EF8A9287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6C88-72CC-4D4A-BEE8-DCBACC25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46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8F59-12BE-40E6-B574-292EF8A9287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6C88-72CC-4D4A-BEE8-DCBACC25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54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8F59-12BE-40E6-B574-292EF8A9287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6C88-72CC-4D4A-BEE8-DCBACC25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2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8F59-12BE-40E6-B574-292EF8A9287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6C88-72CC-4D4A-BEE8-DCBACC25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4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8F59-12BE-40E6-B574-292EF8A9287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6C88-72CC-4D4A-BEE8-DCBACC25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5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8F59-12BE-40E6-B574-292EF8A9287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6C88-72CC-4D4A-BEE8-DCBACC25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6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8F59-12BE-40E6-B574-292EF8A9287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6C88-72CC-4D4A-BEE8-DCBACC25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9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8F59-12BE-40E6-B574-292EF8A9287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6C88-72CC-4D4A-BEE8-DCBACC25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6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8F59-12BE-40E6-B574-292EF8A9287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6C88-72CC-4D4A-BEE8-DCBACC25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0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8F59-12BE-40E6-B574-292EF8A9287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6C88-72CC-4D4A-BEE8-DCBACC25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5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8F59-12BE-40E6-B574-292EF8A9287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6C88-72CC-4D4A-BEE8-DCBACC25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0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BFE8F59-12BE-40E6-B574-292EF8A9287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06C88-72CC-4D4A-BEE8-DCBACC25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96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gif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www.youtube.com/watch?v=OCaKrViGNt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232" y="782054"/>
            <a:ext cx="9511381" cy="1439000"/>
          </a:xfrm>
        </p:spPr>
        <p:txBody>
          <a:bodyPr/>
          <a:lstStyle/>
          <a:p>
            <a:r>
              <a:rPr lang="en-US" sz="6600" dirty="0">
                <a:latin typeface="Arial Rounded MT Bold" panose="020F0704030504030204" pitchFamily="34" charset="0"/>
              </a:rPr>
              <a:t>Branding Yourself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4" y="3401218"/>
            <a:ext cx="1901800" cy="1191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718" y="2221054"/>
            <a:ext cx="2301791" cy="1775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11" y="4830754"/>
            <a:ext cx="2584704" cy="1472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57" y="3681738"/>
            <a:ext cx="2298032" cy="2298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09" y="4830754"/>
            <a:ext cx="1278443" cy="1278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437" y="4632973"/>
            <a:ext cx="1396935" cy="147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45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EBEBEB"/>
                </a:solidFill>
                <a:latin typeface="Arial Rounded MT Bold" panose="020F0704030504030204" pitchFamily="34" charset="0"/>
              </a:rPr>
              <a:t>Brand Yourself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: Shape 17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24" name="Content Placeholder 4">
            <a:extLst>
              <a:ext uri="{FF2B5EF4-FFF2-40B4-BE49-F238E27FC236}">
                <a16:creationId xmlns:a16="http://schemas.microsoft.com/office/drawing/2014/main" id="{DE01B9F2-BF9C-4A56-8F11-919D2B4FBC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732017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1131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0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600" b="1">
                <a:solidFill>
                  <a:srgbClr val="FFFFFF"/>
                </a:solidFill>
              </a:rPr>
              <a:t>3 Steps</a:t>
            </a:r>
            <a:r>
              <a:rPr lang="en-CA" sz="2600">
                <a:solidFill>
                  <a:srgbClr val="FFFFFF"/>
                </a:solidFill>
              </a:rPr>
              <a:t> To Create A Powerful Brand</a:t>
            </a:r>
            <a:br>
              <a:rPr lang="en-CA" sz="2600">
                <a:solidFill>
                  <a:srgbClr val="FFFFFF"/>
                </a:solidFill>
              </a:rPr>
            </a:br>
            <a:r>
              <a:rPr lang="en-CA" sz="2600">
                <a:solidFill>
                  <a:srgbClr val="FFFFFF"/>
                </a:solidFill>
              </a:rPr>
              <a:t>Branding means creating a strong identity and sharing it with customers in all their interactions with you.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603230"/>
            <a:ext cx="10421938" cy="380205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CA" sz="2400" b="1" dirty="0">
                <a:solidFill>
                  <a:srgbClr val="FF0000"/>
                </a:solidFill>
              </a:rPr>
              <a:t>Be Consistent </a:t>
            </a:r>
            <a:r>
              <a:rPr lang="en-CA" sz="2400" dirty="0"/>
              <a:t>– Develop core branding statements (a vision statement, your value proposition and a positioning statement), and reflect on them consistently in your activities and customer touch points.</a:t>
            </a:r>
          </a:p>
          <a:p>
            <a:pPr>
              <a:lnSpc>
                <a:spcPct val="90000"/>
              </a:lnSpc>
            </a:pPr>
            <a:r>
              <a:rPr lang="en-CA" sz="2400" b="1" dirty="0">
                <a:solidFill>
                  <a:srgbClr val="0070C0"/>
                </a:solidFill>
              </a:rPr>
              <a:t>Foster Community</a:t>
            </a:r>
            <a:r>
              <a:rPr lang="en-CA" sz="2400" b="1" dirty="0"/>
              <a:t> </a:t>
            </a:r>
            <a:r>
              <a:rPr lang="en-CA" sz="2400" dirty="0"/>
              <a:t>– Draw on your branding statements to identify your target market, recruit like-minded employees and create a community around your business.</a:t>
            </a:r>
          </a:p>
          <a:p>
            <a:pPr>
              <a:lnSpc>
                <a:spcPct val="90000"/>
              </a:lnSpc>
            </a:pPr>
            <a:r>
              <a:rPr lang="en-CA" sz="2400" b="1" dirty="0">
                <a:solidFill>
                  <a:srgbClr val="7030A0"/>
                </a:solidFill>
              </a:rPr>
              <a:t>Bring Your Brand To Life </a:t>
            </a:r>
            <a:r>
              <a:rPr lang="en-CA" sz="2400" dirty="0"/>
              <a:t>– Create content that reflects your vision and supports your brand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1900" dirty="0"/>
              <a:t>Taken from A Beauty Of A Brand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1900" dirty="0"/>
              <a:t>A Clearly Defined Brand Can Help You Score Big – By Alex Roslin</a:t>
            </a:r>
          </a:p>
        </p:txBody>
      </p:sp>
    </p:spTree>
    <p:extLst>
      <p:ext uri="{BB962C8B-B14F-4D97-AF65-F5344CB8AC3E}">
        <p14:creationId xmlns:p14="http://schemas.microsoft.com/office/powerpoint/2010/main" val="2143170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EBEBEB"/>
                </a:solidFill>
              </a:rPr>
              <a:t>How can you come up with a good brand name?</a:t>
            </a:r>
            <a:br>
              <a:rPr lang="en-US" sz="3200" dirty="0">
                <a:solidFill>
                  <a:srgbClr val="EBEBEB"/>
                </a:solidFill>
              </a:rPr>
            </a:br>
            <a:br>
              <a:rPr lang="en-US" sz="2000" dirty="0">
                <a:solidFill>
                  <a:srgbClr val="EBEBEB"/>
                </a:solidFill>
              </a:rPr>
            </a:br>
            <a:br>
              <a:rPr lang="en-US" sz="2000" dirty="0">
                <a:solidFill>
                  <a:srgbClr val="EBEBEB"/>
                </a:solidFill>
              </a:rPr>
            </a:br>
            <a:endParaRPr lang="en-US" sz="2000" dirty="0">
              <a:solidFill>
                <a:srgbClr val="EBEBEB"/>
              </a:solidFill>
            </a:endParaRP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8" name="Graphic 7" descr="Light Bulb and Gear">
            <a:extLst>
              <a:ext uri="{FF2B5EF4-FFF2-40B4-BE49-F238E27FC236}">
                <a16:creationId xmlns:a16="http://schemas.microsoft.com/office/drawing/2014/main" id="{F3069C5D-DF49-40B9-9211-C93ED3DCD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3742" y="1438929"/>
            <a:ext cx="3980139" cy="3980139"/>
          </a:xfrm>
          <a:prstGeom prst="rect">
            <a:avLst/>
          </a:prstGeom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317F0-F877-4B51-918D-1C6E3775B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722784"/>
            <a:ext cx="5616216" cy="4501036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00B0F0"/>
                </a:solidFill>
              </a:rPr>
              <a:t>BRAND YOURSELF.</a:t>
            </a:r>
            <a:r>
              <a:rPr lang="en-US" sz="2400" dirty="0">
                <a:solidFill>
                  <a:srgbClr val="FFFFFF"/>
                </a:solidFill>
              </a:rPr>
              <a:t>  Before you name your business, you should have a handle on your niche.  Define your goals in your business plan and mission statement.  </a:t>
            </a:r>
          </a:p>
          <a:p>
            <a:pPr marL="857250" lvl="1" indent="-457200"/>
            <a:r>
              <a:rPr lang="en-US" sz="2000" dirty="0">
                <a:solidFill>
                  <a:srgbClr val="FFFFFF"/>
                </a:solidFill>
              </a:rPr>
              <a:t>A software company might want to emphasize the quality and simplicity of its products (Apple) while an accounting firm might want to emphasize its accuracy</a:t>
            </a:r>
          </a:p>
        </p:txBody>
      </p:sp>
    </p:spTree>
    <p:extLst>
      <p:ext uri="{BB962C8B-B14F-4D97-AF65-F5344CB8AC3E}">
        <p14:creationId xmlns:p14="http://schemas.microsoft.com/office/powerpoint/2010/main" val="1136310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08AAD-02E1-4EB2-88DB-AFECD54B7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71" y="834812"/>
            <a:ext cx="9649429" cy="5526231"/>
          </a:xfrm>
        </p:spPr>
        <p:txBody>
          <a:bodyPr>
            <a:normAutofit fontScale="92500"/>
          </a:bodyPr>
          <a:lstStyle/>
          <a:p>
            <a:pPr marL="457200" indent="-457200">
              <a:buClr>
                <a:srgbClr val="00B0F0"/>
              </a:buClr>
              <a:buFont typeface="+mj-lt"/>
              <a:buAutoNum type="arabicPeriod" startAt="2"/>
            </a:pPr>
            <a:r>
              <a:rPr lang="en-US" sz="2600" b="1" dirty="0">
                <a:solidFill>
                  <a:srgbClr val="00B0F0"/>
                </a:solidFill>
              </a:rPr>
              <a:t>Address your customer base.  </a:t>
            </a:r>
            <a:r>
              <a:rPr lang="en-US" sz="2600" dirty="0"/>
              <a:t>You need  to understand what your customers are like and what they are looking for when they come to you.  </a:t>
            </a:r>
          </a:p>
          <a:p>
            <a:pPr marL="857250" lvl="1" indent="-457200">
              <a:buClr>
                <a:srgbClr val="00B0F0"/>
              </a:buClr>
            </a:pPr>
            <a:r>
              <a:rPr lang="en-US" sz="2200" dirty="0"/>
              <a:t>If your target customers are wealthy you might want a name that caters to their upscale taste!</a:t>
            </a:r>
          </a:p>
          <a:p>
            <a:pPr marL="400050" lvl="1" indent="0">
              <a:buClr>
                <a:srgbClr val="00B0F0"/>
              </a:buClr>
              <a:buNone/>
            </a:pPr>
            <a:endParaRPr lang="en-US" sz="2200" dirty="0"/>
          </a:p>
          <a:p>
            <a:pPr marL="857250" lvl="1" indent="-457200">
              <a:spcAft>
                <a:spcPts val="1200"/>
              </a:spcAft>
              <a:buClr>
                <a:srgbClr val="00B0F0"/>
              </a:buClr>
            </a:pPr>
            <a:r>
              <a:rPr lang="en-US" sz="2200" dirty="0"/>
              <a:t>If your target customers are working moms who don’t have time to clean the house, you’ll want to consider a name that either recognizes their busy schedules, their desire for a clean house or both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600" b="1" dirty="0">
                <a:solidFill>
                  <a:srgbClr val="00B0F0"/>
                </a:solidFill>
              </a:rPr>
              <a:t>Make lists of words that represent the qualities that you want to market.</a:t>
            </a:r>
          </a:p>
          <a:p>
            <a:pPr marL="857250" lvl="1" indent="-457200">
              <a:spcAft>
                <a:spcPts val="1200"/>
              </a:spcAft>
            </a:pPr>
            <a:r>
              <a:rPr lang="en-US" sz="2200" dirty="0"/>
              <a:t>Make a list of words that are specific to your business.  “Rover” might be good if you plan to open a dog-walking business.</a:t>
            </a:r>
          </a:p>
          <a:p>
            <a:pPr marL="0" indent="0">
              <a:buClr>
                <a:srgbClr val="00B0F0"/>
              </a:buClr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F2DF1-C79E-4F64-984D-0DD7EAA5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897" y="3105912"/>
            <a:ext cx="1926503" cy="957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859AA4-50BC-46DE-B6C0-5AB595BE7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174" y="1498926"/>
            <a:ext cx="991207" cy="99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8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5A835-5194-453A-B1F0-8BB1611EA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048" y="980661"/>
            <a:ext cx="8517173" cy="5174812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 startAt="4"/>
            </a:pPr>
            <a:r>
              <a:rPr lang="en-US" sz="2400" b="1" dirty="0">
                <a:solidFill>
                  <a:srgbClr val="00B0F0"/>
                </a:solidFill>
              </a:rPr>
              <a:t>Try a simple one-word name.</a:t>
            </a:r>
            <a:r>
              <a:rPr lang="en-US" b="1" dirty="0">
                <a:solidFill>
                  <a:srgbClr val="00B0F0"/>
                </a:solidFill>
              </a:rPr>
              <a:t>  </a:t>
            </a:r>
            <a:r>
              <a:rPr lang="en-US" sz="2400" dirty="0"/>
              <a:t>Tom’s emphasizes it personal nature whereas Timberland ‘s earthbound name reflects their product nicely.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4"/>
            </a:pPr>
            <a:r>
              <a:rPr lang="en-US" sz="2400" b="1" dirty="0">
                <a:solidFill>
                  <a:srgbClr val="00B0F0"/>
                </a:solidFill>
              </a:rPr>
              <a:t>Come up with some simple adjective-noun phrases. </a:t>
            </a:r>
            <a:r>
              <a:rPr lang="en-US" sz="2400" dirty="0"/>
              <a:t>North Face and Black Cyprus are both evocative and versatile.</a:t>
            </a:r>
          </a:p>
          <a:p>
            <a:pPr marL="857250" lvl="1" indent="-457200">
              <a:spcAft>
                <a:spcPts val="1200"/>
              </a:spcAft>
            </a:pPr>
            <a:r>
              <a:rPr lang="en-US" sz="2000" dirty="0"/>
              <a:t>Try an “</a:t>
            </a:r>
            <a:r>
              <a:rPr lang="en-US" sz="2000" dirty="0" err="1"/>
              <a:t>ing</a:t>
            </a:r>
            <a:r>
              <a:rPr lang="en-US" sz="2000" dirty="0"/>
              <a:t>” word. This tends to make your business sound active and fun place with a welcoming atmosphere: “Laughing Planet”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b="1" dirty="0">
                <a:solidFill>
                  <a:srgbClr val="00B0F0"/>
                </a:solidFill>
              </a:rPr>
              <a:t>Use a proper name as it can give a personal touch (ex: Papa John’s, Wendy’s)</a:t>
            </a:r>
          </a:p>
          <a:p>
            <a:pPr marL="0" indent="0">
              <a:buNone/>
            </a:pPr>
            <a:endParaRPr lang="en-US" dirty="0"/>
          </a:p>
          <a:p>
            <a:pPr marL="457200" indent="-457200"/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</p:txBody>
      </p:sp>
      <p:pic>
        <p:nvPicPr>
          <p:cNvPr id="1026" name="Picture 2" descr="Image result for toms">
            <a:extLst>
              <a:ext uri="{FF2B5EF4-FFF2-40B4-BE49-F238E27FC236}">
                <a16:creationId xmlns:a16="http://schemas.microsoft.com/office/drawing/2014/main" id="{32AF2E5D-8135-4F1B-8E57-B4E31A747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703" y="2096428"/>
            <a:ext cx="2924249" cy="212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517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34" y="1331259"/>
            <a:ext cx="9334229" cy="41954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sz="2400" b="1" dirty="0">
                <a:solidFill>
                  <a:srgbClr val="00B0F0"/>
                </a:solidFill>
              </a:rPr>
              <a:t>Make a new word! </a:t>
            </a:r>
            <a:r>
              <a:rPr lang="en-US" sz="2400" dirty="0"/>
              <a:t>You are inventing a word, essentially, so it makes a lot of sense for entrepreneurial endeavors.  Ex: Microsoft, Velcro, </a:t>
            </a:r>
            <a:r>
              <a:rPr lang="en-US" sz="2400" dirty="0" err="1"/>
              <a:t>RedBull</a:t>
            </a:r>
            <a:endParaRPr lang="en-US" sz="2400" dirty="0"/>
          </a:p>
          <a:p>
            <a:pPr marL="457200" indent="-457200">
              <a:buFont typeface="+mj-lt"/>
              <a:buAutoNum type="arabicPeriod" startAt="8"/>
            </a:pPr>
            <a:r>
              <a:rPr lang="en-US" sz="2400" b="1" dirty="0">
                <a:solidFill>
                  <a:srgbClr val="00B0F0"/>
                </a:solidFill>
              </a:rPr>
              <a:t>Play with words </a:t>
            </a:r>
          </a:p>
          <a:p>
            <a:pPr lvl="1"/>
            <a:r>
              <a:rPr lang="en-US" sz="2000" dirty="0"/>
              <a:t>Use alliteration (Candy’s Crafts, Smith Sound, Yarns on York)</a:t>
            </a:r>
          </a:p>
          <a:p>
            <a:pPr lvl="1"/>
            <a:r>
              <a:rPr lang="en-US" sz="2000" dirty="0"/>
              <a:t>Rhyming (The Reel Deal, Yarn Barn)</a:t>
            </a:r>
          </a:p>
          <a:p>
            <a:pPr lvl="1"/>
            <a:r>
              <a:rPr lang="en-US" sz="2000" dirty="0"/>
              <a:t>Playing off a colloquial saying (Common Grounds and Ethical Bean) (coffee)</a:t>
            </a:r>
          </a:p>
          <a:p>
            <a:pPr lvl="1"/>
            <a:r>
              <a:rPr lang="en-US" sz="2000" dirty="0"/>
              <a:t>Making a historical, literary or mythological reference.  “Starbucks,” after all, is named after a character in Moby Dick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CA441-9FF5-4759-9643-B4B588E78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863" y="2003907"/>
            <a:ext cx="2143125" cy="285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33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57924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How to create a logo: </a:t>
            </a:r>
            <a:r>
              <a:rPr lang="en-US" sz="2800" dirty="0"/>
              <a:t>with a well-designed logo, potential clients can instantly discover how your business can serve them. Do you know these?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65" y="3006835"/>
            <a:ext cx="2231136" cy="1903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27" y="4148288"/>
            <a:ext cx="2205831" cy="24183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43" y="5298703"/>
            <a:ext cx="2381016" cy="1407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7" y="3132858"/>
            <a:ext cx="1365745" cy="1365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42" y="5298703"/>
            <a:ext cx="1508955" cy="13900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4" y="5298703"/>
            <a:ext cx="2323229" cy="12679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87" y="2197336"/>
            <a:ext cx="1749328" cy="13119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76" y="3190228"/>
            <a:ext cx="1629488" cy="9165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88" y="3031958"/>
            <a:ext cx="880711" cy="70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18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There are three types of logos: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383288"/>
            <a:ext cx="2946866" cy="1174174"/>
          </a:xfrm>
        </p:spPr>
        <p:txBody>
          <a:bodyPr/>
          <a:lstStyle/>
          <a:p>
            <a:r>
              <a:rPr lang="en-US" altLang="en-US" b="1" dirty="0" err="1">
                <a:solidFill>
                  <a:schemeClr val="tx1"/>
                </a:solidFill>
              </a:rPr>
              <a:t>Monogrammatic</a:t>
            </a:r>
            <a:r>
              <a:rPr lang="en-US" altLang="en-US" dirty="0"/>
              <a:t> which are </a:t>
            </a:r>
            <a:r>
              <a:rPr lang="en-US" dirty="0"/>
              <a:t>Font-based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030310"/>
            <a:ext cx="2936241" cy="152715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tx1"/>
                </a:solidFill>
              </a:rPr>
              <a:t>Visual Symbols </a:t>
            </a:r>
            <a:r>
              <a:rPr lang="en-US" dirty="0"/>
              <a:t>Illustrate what the  company does	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Abstract graphic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34" y="2666934"/>
            <a:ext cx="1524132" cy="1524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8" y="3009900"/>
            <a:ext cx="1447847" cy="7439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3863391"/>
            <a:ext cx="2528906" cy="7663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05" y="4822636"/>
            <a:ext cx="1671701" cy="5655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3" y="5477211"/>
            <a:ext cx="2081463" cy="775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91" y="4466833"/>
            <a:ext cx="1327614" cy="15734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994" y="3009900"/>
            <a:ext cx="1452813" cy="19370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456" y="4424062"/>
            <a:ext cx="964104" cy="9641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443" y="5228587"/>
            <a:ext cx="1093313" cy="874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86" y="3274122"/>
            <a:ext cx="1275902" cy="100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56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900" dirty="0">
                <a:solidFill>
                  <a:schemeClr val="bg2"/>
                </a:solidFill>
              </a:rPr>
              <a:t>Your logo should mean something and not just be random.  It should communicate something about your business.  </a:t>
            </a:r>
            <a:br>
              <a:rPr lang="en-US" sz="2900" dirty="0">
                <a:solidFill>
                  <a:schemeClr val="bg2"/>
                </a:solidFill>
              </a:rPr>
            </a:br>
            <a:endParaRPr lang="en-US" sz="2900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CCAA7-7CCA-4EC7-A45C-04150FDF3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Here’s how to get started!</a:t>
            </a:r>
            <a:br>
              <a:rPr lang="en-US" sz="2400" dirty="0"/>
            </a:br>
            <a:endParaRPr lang="en-US" sz="2400" dirty="0"/>
          </a:p>
          <a:p>
            <a:r>
              <a:rPr lang="en-US" sz="2200" dirty="0"/>
              <a:t>Before you begin, articulate a message you want your logo to convey.  Try writing a one sentence image and mission statement to help focus.</a:t>
            </a:r>
          </a:p>
        </p:txBody>
      </p:sp>
    </p:spTree>
    <p:extLst>
      <p:ext uri="{BB962C8B-B14F-4D97-AF65-F5344CB8AC3E}">
        <p14:creationId xmlns:p14="http://schemas.microsoft.com/office/powerpoint/2010/main" val="504138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F2F2F2"/>
                </a:solidFill>
              </a:rPr>
              <a:t>If this isn’t enough, here are some other tactics:</a:t>
            </a:r>
            <a:br>
              <a:rPr lang="en-US" sz="2700">
                <a:solidFill>
                  <a:srgbClr val="F2F2F2"/>
                </a:solidFill>
              </a:rPr>
            </a:br>
            <a:br>
              <a:rPr lang="en-US" sz="2700">
                <a:solidFill>
                  <a:srgbClr val="F2F2F2"/>
                </a:solidFill>
              </a:rPr>
            </a:br>
            <a:br>
              <a:rPr lang="en-US" sz="270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700">
                <a:solidFill>
                  <a:srgbClr val="F2F2F2"/>
                </a:solidFill>
              </a:rPr>
            </a:br>
            <a:br>
              <a:rPr lang="en-US" sz="2700">
                <a:solidFill>
                  <a:srgbClr val="F2F2F2"/>
                </a:solidFill>
              </a:rPr>
            </a:br>
            <a:br>
              <a:rPr lang="en-US" sz="2700">
                <a:solidFill>
                  <a:srgbClr val="F2F2F2"/>
                </a:solidFill>
              </a:rPr>
            </a:br>
            <a:br>
              <a:rPr lang="en-US" sz="2700">
                <a:solidFill>
                  <a:srgbClr val="F2F2F2"/>
                </a:solidFill>
              </a:rPr>
            </a:br>
            <a:br>
              <a:rPr lang="en-US" sz="2700">
                <a:solidFill>
                  <a:srgbClr val="F2F2F2"/>
                </a:solidFill>
              </a:rPr>
            </a:br>
            <a:endParaRPr lang="en-US" sz="2700">
              <a:solidFill>
                <a:srgbClr val="F2F2F2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CA5B3D-A7B7-4080-82E5-D748E86397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537325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6230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47F0F-C853-4690-9490-8EA7B7164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/>
              <a:t>What is a Brand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25A4EA-2102-4D3E-9198-D9B0E09EF6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889269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6781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	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D8F869-9216-4B77-9190-92F8461E0E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278899"/>
              </p:ext>
            </p:extLst>
          </p:nvPr>
        </p:nvGraphicFramePr>
        <p:xfrm>
          <a:off x="648930" y="2476884"/>
          <a:ext cx="10895370" cy="3737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506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6EE09D-7ED7-455A-B11D-9CF386EF8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13531"/>
            <a:ext cx="9404723" cy="5762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0052D-C004-46DF-A0F3-12D5B91DD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2762" y="1328738"/>
            <a:ext cx="4396338" cy="576262"/>
          </a:xfrm>
        </p:spPr>
        <p:txBody>
          <a:bodyPr/>
          <a:lstStyle/>
          <a:p>
            <a:r>
              <a:rPr lang="en-US" altLang="en-US" b="1" dirty="0" err="1">
                <a:solidFill>
                  <a:srgbClr val="FF0066"/>
                </a:solidFill>
              </a:rPr>
              <a:t>Colour</a:t>
            </a:r>
            <a:r>
              <a:rPr lang="en-US" altLang="en-US" b="1" dirty="0">
                <a:solidFill>
                  <a:srgbClr val="FF0066"/>
                </a:solidFill>
              </a:rPr>
              <a:t>	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C053CC-A4DD-4E10-806A-15FAF92C3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54495" y="1414065"/>
            <a:ext cx="4396339" cy="576262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Meaning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59C42C91-6A32-4373-A960-10962205B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1938" y="2514600"/>
            <a:ext cx="5237162" cy="374173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200" dirty="0">
                <a:solidFill>
                  <a:srgbClr val="FF0000"/>
                </a:solidFill>
              </a:rPr>
              <a:t>Red</a:t>
            </a:r>
          </a:p>
          <a:p>
            <a:pPr>
              <a:defRPr/>
            </a:pPr>
            <a:r>
              <a:rPr lang="en-US" sz="2200" b="1" dirty="0">
                <a:solidFill>
                  <a:srgbClr val="FFFF00"/>
                </a:solidFill>
              </a:rPr>
              <a:t>Yellow</a:t>
            </a:r>
          </a:p>
          <a:p>
            <a:pPr>
              <a:defRPr/>
            </a:pPr>
            <a:r>
              <a:rPr lang="en-US" sz="2200" b="1" dirty="0">
                <a:solidFill>
                  <a:srgbClr val="00CC00"/>
                </a:solidFill>
              </a:rPr>
              <a:t>Green</a:t>
            </a:r>
            <a:endParaRPr lang="en-US" sz="2200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200" b="1" dirty="0">
                <a:solidFill>
                  <a:srgbClr val="0000CC"/>
                </a:solidFill>
              </a:rPr>
              <a:t>Blue</a:t>
            </a:r>
          </a:p>
          <a:p>
            <a:pPr>
              <a:defRPr/>
            </a:pPr>
            <a:r>
              <a:rPr lang="en-US" sz="2200" b="1" dirty="0">
                <a:solidFill>
                  <a:srgbClr val="7030A0"/>
                </a:solidFill>
              </a:rPr>
              <a:t>Purple</a:t>
            </a:r>
          </a:p>
          <a:p>
            <a:pPr>
              <a:spcAft>
                <a:spcPts val="1200"/>
              </a:spcAft>
              <a:defRPr/>
            </a:pPr>
            <a:r>
              <a:rPr lang="en-US" sz="2200" b="1" dirty="0">
                <a:solidFill>
                  <a:srgbClr val="FF6600"/>
                </a:solidFill>
              </a:rPr>
              <a:t>Orange</a:t>
            </a:r>
          </a:p>
          <a:p>
            <a:pPr>
              <a:defRPr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Silver</a:t>
            </a:r>
            <a:r>
              <a:rPr lang="en-US" sz="2200" b="1" dirty="0">
                <a:solidFill>
                  <a:srgbClr val="00CC00"/>
                </a:solidFill>
              </a:rPr>
              <a:t>/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gold</a:t>
            </a:r>
            <a:r>
              <a:rPr lang="en-US" sz="2200" b="1" dirty="0">
                <a:solidFill>
                  <a:srgbClr val="00CC00"/>
                </a:solidFill>
              </a:rPr>
              <a:t>/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platinum</a:t>
            </a:r>
          </a:p>
          <a:p>
            <a:pPr>
              <a:defRPr/>
            </a:pPr>
            <a:r>
              <a:rPr lang="en-US" sz="2200" b="1" dirty="0">
                <a:solidFill>
                  <a:srgbClr val="0099FF"/>
                </a:solidFill>
              </a:rPr>
              <a:t>White</a:t>
            </a:r>
          </a:p>
          <a:p>
            <a:pPr>
              <a:defRPr/>
            </a:pPr>
            <a:r>
              <a:rPr lang="en-US" sz="2200" b="1" dirty="0">
                <a:solidFill>
                  <a:schemeClr val="bg1"/>
                </a:solidFill>
              </a:rPr>
              <a:t>Black</a:t>
            </a:r>
          </a:p>
          <a:p>
            <a:pPr>
              <a:defRPr/>
            </a:pP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195473D-DB55-4AC6-8224-39F809D74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8458" y="2599927"/>
            <a:ext cx="7126968" cy="37417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2200" dirty="0">
                <a:solidFill>
                  <a:schemeClr val="bg1"/>
                </a:solidFill>
              </a:rPr>
              <a:t>danger/speed, heat, stop, assertive, exciting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chemeClr val="bg1"/>
                </a:solidFill>
              </a:rPr>
              <a:t>warmth, happiness, welcoming, optimistic, weakness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chemeClr val="bg1"/>
                </a:solidFill>
              </a:rPr>
              <a:t>freshness, environment, natural, clean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chemeClr val="bg1"/>
                </a:solidFill>
              </a:rPr>
              <a:t>cool, tranquil, calm, stable, reserved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chemeClr val="bg1"/>
                </a:solidFill>
              </a:rPr>
              <a:t>royalty, mysterious, quality, elite, discerning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chemeClr val="bg1"/>
                </a:solidFill>
              </a:rPr>
              <a:t>friendly, youthful, social, accessible, affordable, playful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chemeClr val="bg1"/>
                </a:solidFill>
              </a:rPr>
              <a:t>expensive, high quality, exclusive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chemeClr val="bg1"/>
                </a:solidFill>
              </a:rPr>
              <a:t>purity, clean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chemeClr val="bg1"/>
                </a:solidFill>
              </a:rPr>
              <a:t>exotic, mysterious, exclusive</a:t>
            </a:r>
          </a:p>
          <a:p>
            <a:endParaRPr lang="en-US" altLang="en-US" sz="2200" dirty="0"/>
          </a:p>
          <a:p>
            <a:endParaRPr lang="en-US" altLang="en-US" sz="2200" dirty="0"/>
          </a:p>
          <a:p>
            <a:endParaRPr lang="en-US" alt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2323-1359-4DC2-A30F-490C7FE572B0}"/>
              </a:ext>
            </a:extLst>
          </p:cNvPr>
          <p:cNvCxnSpPr/>
          <p:nvPr/>
        </p:nvCxnSpPr>
        <p:spPr>
          <a:xfrm>
            <a:off x="2061029" y="2699657"/>
            <a:ext cx="2247210" cy="145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0634BF-E0B4-42AD-AC61-1332303CCAF8}"/>
              </a:ext>
            </a:extLst>
          </p:cNvPr>
          <p:cNvCxnSpPr/>
          <p:nvPr/>
        </p:nvCxnSpPr>
        <p:spPr>
          <a:xfrm>
            <a:off x="2212606" y="3140948"/>
            <a:ext cx="2247210" cy="1451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897A4A2-0604-4A9E-AB35-9DAC430B089D}"/>
              </a:ext>
            </a:extLst>
          </p:cNvPr>
          <p:cNvCxnSpPr/>
          <p:nvPr/>
        </p:nvCxnSpPr>
        <p:spPr>
          <a:xfrm>
            <a:off x="2236667" y="3898446"/>
            <a:ext cx="2247210" cy="14515"/>
          </a:xfrm>
          <a:prstGeom prst="straightConnector1">
            <a:avLst/>
          </a:prstGeom>
          <a:ln w="381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2335DE-50F1-4BA7-8996-8836D1C4617D}"/>
              </a:ext>
            </a:extLst>
          </p:cNvPr>
          <p:cNvCxnSpPr/>
          <p:nvPr/>
        </p:nvCxnSpPr>
        <p:spPr>
          <a:xfrm>
            <a:off x="2192086" y="4322055"/>
            <a:ext cx="2247210" cy="1451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CED630-79FC-40CC-9DAD-E620D8956A57}"/>
              </a:ext>
            </a:extLst>
          </p:cNvPr>
          <p:cNvCxnSpPr/>
          <p:nvPr/>
        </p:nvCxnSpPr>
        <p:spPr>
          <a:xfrm>
            <a:off x="2229323" y="4781209"/>
            <a:ext cx="2247210" cy="14515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1D1CE7-A5EA-471E-BA88-9D8004C00F91}"/>
              </a:ext>
            </a:extLst>
          </p:cNvPr>
          <p:cNvCxnSpPr/>
          <p:nvPr/>
        </p:nvCxnSpPr>
        <p:spPr>
          <a:xfrm>
            <a:off x="2194290" y="3539489"/>
            <a:ext cx="2247210" cy="1451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231DA18-6E8C-473B-8963-D6A03F071A80}"/>
              </a:ext>
            </a:extLst>
          </p:cNvPr>
          <p:cNvCxnSpPr/>
          <p:nvPr/>
        </p:nvCxnSpPr>
        <p:spPr>
          <a:xfrm>
            <a:off x="2102923" y="5632348"/>
            <a:ext cx="2247210" cy="14515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AC6AE0-5735-491B-B338-2F5743311A72}"/>
              </a:ext>
            </a:extLst>
          </p:cNvPr>
          <p:cNvCxnSpPr/>
          <p:nvPr/>
        </p:nvCxnSpPr>
        <p:spPr>
          <a:xfrm>
            <a:off x="2281248" y="6024454"/>
            <a:ext cx="2247210" cy="14515"/>
          </a:xfrm>
          <a:prstGeom prst="straightConnector1">
            <a:avLst/>
          </a:prstGeom>
          <a:ln w="38100">
            <a:solidFill>
              <a:srgbClr val="2503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30BA1D-739D-4D3A-9B65-8DE9CF7E7652}"/>
              </a:ext>
            </a:extLst>
          </p:cNvPr>
          <p:cNvCxnSpPr/>
          <p:nvPr/>
        </p:nvCxnSpPr>
        <p:spPr>
          <a:xfrm flipV="1">
            <a:off x="3499195" y="5183627"/>
            <a:ext cx="898582" cy="18949"/>
          </a:xfrm>
          <a:prstGeom prst="straightConnector1">
            <a:avLst/>
          </a:prstGeom>
          <a:ln w="38100">
            <a:solidFill>
              <a:srgbClr val="6B6A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690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69D1A0-4F08-4DFE-82DB-D8CE1C19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Slogans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7F546C-2053-412F-A64E-DEC203E06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548281"/>
            <a:ext cx="5778373" cy="36586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400" b="1" dirty="0"/>
              <a:t>A slogan is a catchy phrase used to remind the consumer of a company or brand</a:t>
            </a:r>
          </a:p>
          <a:p>
            <a:pPr marL="571500" indent="-571500">
              <a:defRPr/>
            </a:pPr>
            <a:r>
              <a:rPr lang="en-US" altLang="en-US" sz="2400" dirty="0"/>
              <a:t>The best slogans are:</a:t>
            </a:r>
          </a:p>
          <a:p>
            <a:pPr marL="839788" lvl="1" indent="-495300">
              <a:defRPr/>
            </a:pPr>
            <a:r>
              <a:rPr lang="en-US" altLang="en-US" sz="2400" dirty="0"/>
              <a:t>Seven words or less</a:t>
            </a:r>
          </a:p>
          <a:p>
            <a:pPr marL="839788" lvl="1" indent="-495300">
              <a:defRPr/>
            </a:pPr>
            <a:r>
              <a:rPr lang="en-US" altLang="en-US" sz="2400" dirty="0"/>
              <a:t>States the brand name</a:t>
            </a:r>
          </a:p>
          <a:p>
            <a:pPr marL="839788" lvl="1" indent="-495300">
              <a:defRPr/>
            </a:pPr>
            <a:r>
              <a:rPr lang="en-US" altLang="en-US" sz="2400" dirty="0"/>
              <a:t>Catchy and memorable</a:t>
            </a:r>
          </a:p>
          <a:p>
            <a:pPr marL="839788" lvl="1" indent="-495300">
              <a:defRPr/>
            </a:pPr>
            <a:endParaRPr lang="en-US" altLang="en-US" dirty="0"/>
          </a:p>
          <a:p>
            <a:pPr marL="344488" lvl="1" indent="0">
              <a:buNone/>
              <a:defRPr/>
            </a:pPr>
            <a:r>
              <a:rPr lang="en-US" altLang="en-US" dirty="0">
                <a:hlinkClick r:id="rId2"/>
              </a:rPr>
              <a:t>How to create a tagline or slogan - Video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Graphic 6" descr="VerifiedBrand">
            <a:extLst>
              <a:ext uri="{FF2B5EF4-FFF2-40B4-BE49-F238E27FC236}">
                <a16:creationId xmlns:a16="http://schemas.microsoft.com/office/drawing/2014/main" id="{527F1551-9EC6-4715-AC1D-49C005190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6720" y="2548281"/>
            <a:ext cx="3662018" cy="36620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67756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Alliteration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05948"/>
            <a:ext cx="8946541" cy="5042451"/>
          </a:xfrm>
        </p:spPr>
        <p:txBody>
          <a:bodyPr>
            <a:noAutofit/>
          </a:bodyPr>
          <a:lstStyle/>
          <a:p>
            <a:r>
              <a:rPr lang="en-US" sz="2400" dirty="0"/>
              <a:t>Alliteration is often used in advertising for effect and recall.  Harry’s Hamburgers is easier to remember than Cynthia’s </a:t>
            </a:r>
            <a:r>
              <a:rPr lang="en-US" sz="2400" dirty="0" err="1"/>
              <a:t>Brachwurst</a:t>
            </a:r>
            <a:r>
              <a:rPr lang="en-US" sz="2400" dirty="0"/>
              <a:t>.  Just think how much easier it would be to remember names if first and last names started with the same initials.</a:t>
            </a:r>
          </a:p>
          <a:p>
            <a:r>
              <a:rPr lang="en-US" sz="2400" dirty="0"/>
              <a:t>Create a business with an alliteration that matches one or both or your names. (First and/or last)  Marion’s Muscle Mowers, Carole’s Candles, Oscar’s Oranges.</a:t>
            </a:r>
          </a:p>
          <a:p>
            <a:r>
              <a:rPr lang="en-US" sz="2400" dirty="0"/>
              <a:t>Write your business name and a description of your business</a:t>
            </a:r>
          </a:p>
          <a:p>
            <a:r>
              <a:rPr lang="en-US" sz="2400" dirty="0"/>
              <a:t>Share with a partner, share with the class.</a:t>
            </a:r>
          </a:p>
        </p:txBody>
      </p:sp>
    </p:spTree>
    <p:extLst>
      <p:ext uri="{BB962C8B-B14F-4D97-AF65-F5344CB8AC3E}">
        <p14:creationId xmlns:p14="http://schemas.microsoft.com/office/powerpoint/2010/main" val="10181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0658-7D60-432F-A7D4-C06584BD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/>
              <a:t>Mission Statement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9C79325E-DD3A-46CF-AB29-45FBD3F313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631085"/>
              </p:ext>
            </p:extLst>
          </p:nvPr>
        </p:nvGraphicFramePr>
        <p:xfrm>
          <a:off x="646111" y="1643270"/>
          <a:ext cx="11002550" cy="4762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053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7E4204-E93C-417B-9ED0-F81552DE8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8E4A00-82CC-4AD0-B631-F820AEE40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463665DF-25B8-4EE2-8F85-921EF38BE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CC428E-FF71-49AE-981E-E2E688517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For Example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B3378DC2-950E-4B63-B833-32DE4719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637D4-4F36-4C0A-BC0E-7554EB6AF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86162"/>
            <a:ext cx="9901084" cy="44003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McDonald's - "To provide the fast food customer food prepared </a:t>
            </a:r>
            <a:br>
              <a:rPr lang="en-US" dirty="0"/>
            </a:br>
            <a:r>
              <a:rPr lang="en-US" dirty="0"/>
              <a:t>in the same high-quality manner world-wide that has consistent </a:t>
            </a:r>
            <a:br>
              <a:rPr lang="en-US" dirty="0"/>
            </a:br>
            <a:r>
              <a:rPr lang="en-US" dirty="0"/>
              <a:t>taste, serving time, and price in a low-key décor and friendly </a:t>
            </a:r>
            <a:br>
              <a:rPr lang="en-US" dirty="0"/>
            </a:br>
            <a:r>
              <a:rPr lang="en-US" dirty="0"/>
              <a:t>atmosphere."</a:t>
            </a:r>
          </a:p>
          <a:p>
            <a:pPr>
              <a:lnSpc>
                <a:spcPct val="90000"/>
              </a:lnSpc>
            </a:pPr>
            <a:r>
              <a:rPr lang="en-US" dirty="0"/>
              <a:t> 1.  </a:t>
            </a:r>
            <a:r>
              <a:rPr lang="en-US" b="1" dirty="0"/>
              <a:t>Key Market?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fast food customer world-wide </a:t>
            </a:r>
          </a:p>
          <a:p>
            <a:pPr>
              <a:lnSpc>
                <a:spcPct val="90000"/>
              </a:lnSpc>
            </a:pPr>
            <a:r>
              <a:rPr lang="en-US" dirty="0"/>
              <a:t> 2.  </a:t>
            </a:r>
            <a:r>
              <a:rPr lang="en-US" b="1" dirty="0"/>
              <a:t>Contribution?</a:t>
            </a:r>
          </a:p>
          <a:p>
            <a:pPr>
              <a:lnSpc>
                <a:spcPct val="90000"/>
              </a:lnSpc>
            </a:pPr>
            <a:r>
              <a:rPr lang="en-US" dirty="0"/>
              <a:t>Consistent taste and reasonably-priced food  prepared in a high-quality manner </a:t>
            </a:r>
          </a:p>
          <a:p>
            <a:pPr>
              <a:lnSpc>
                <a:spcPct val="90000"/>
              </a:lnSpc>
            </a:pPr>
            <a:r>
              <a:rPr lang="en-US" dirty="0"/>
              <a:t> 3.  </a:t>
            </a:r>
            <a:r>
              <a:rPr lang="en-US" b="1" dirty="0"/>
              <a:t>Distinction?</a:t>
            </a:r>
          </a:p>
          <a:p>
            <a:pPr>
              <a:lnSpc>
                <a:spcPct val="90000"/>
              </a:lnSpc>
            </a:pPr>
            <a:r>
              <a:rPr lang="en-US" dirty="0"/>
              <a:t> Delivered consistently (world-wide) in a low- key décor and friendly atmosphere.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90B05-FE8D-42E6-8AB6-6B11A1CBD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365" y="2905067"/>
            <a:ext cx="2313634" cy="24131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1306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E55C-890D-47C4-AE93-30EE473A8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For Example</a:t>
            </a: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39062-6F41-4049-91A4-FF1DAB17C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548281"/>
            <a:ext cx="6761519" cy="4062069"/>
          </a:xfrm>
        </p:spPr>
        <p:txBody>
          <a:bodyPr>
            <a:noAutofit/>
          </a:bodyPr>
          <a:lstStyle/>
          <a:p>
            <a:r>
              <a:rPr lang="en-US" sz="2800" dirty="0"/>
              <a:t>At </a:t>
            </a:r>
            <a:r>
              <a:rPr lang="en-US" sz="2800" dirty="0" err="1"/>
              <a:t>Tentree</a:t>
            </a:r>
            <a:r>
              <a:rPr lang="en-US" sz="2800" dirty="0"/>
              <a:t>, our mission is to inspire a generation to create tangible change. The trees we plant have a tremendous impact across the planet often in impoverished communities, so were not only reviving the environment, were protecting people too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DFFE2-D8C0-4F0A-88E8-2EBCA5562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36" t="12525" r="30157" b="13963"/>
          <a:stretch/>
        </p:blipFill>
        <p:spPr>
          <a:xfrm>
            <a:off x="8059378" y="2566715"/>
            <a:ext cx="3691736" cy="36620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30284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30D97-7688-4D33-9058-C1E4D696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 err="1"/>
              <a:t>tentree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6C15BB-A382-415B-8B1B-6B83EF5EF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475785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58F27B0-3272-4812-AF48-2A89395F3D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6641" y="0"/>
            <a:ext cx="2609248" cy="258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8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30D97-7688-4D33-9058-C1E4D696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 err="1"/>
              <a:t>tentree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6C15BB-A382-415B-8B1B-6B83EF5EF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890140"/>
              </p:ext>
            </p:extLst>
          </p:nvPr>
        </p:nvGraphicFramePr>
        <p:xfrm>
          <a:off x="646111" y="1524000"/>
          <a:ext cx="9404352" cy="4672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58F27B0-3272-4812-AF48-2A89395F3D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6641" y="0"/>
            <a:ext cx="2609248" cy="258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5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AE244-44DB-4D8D-9AC3-8E6E04A5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For Example</a:t>
            </a: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AC3BF0FA-36FA-4CE9-840E-F7C3A8F16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81796" y="947378"/>
            <a:ext cx="6858001" cy="4963245"/>
          </a:xfrm>
          <a:custGeom>
            <a:avLst/>
            <a:gdLst>
              <a:gd name="connsiteX0" fmla="*/ 6858001 w 6858001"/>
              <a:gd name="connsiteY0" fmla="*/ 1177 h 4963245"/>
              <a:gd name="connsiteX1" fmla="*/ 6858001 w 6858001"/>
              <a:gd name="connsiteY1" fmla="*/ 1344715 h 4963245"/>
              <a:gd name="connsiteX2" fmla="*/ 6858000 w 6858001"/>
              <a:gd name="connsiteY2" fmla="*/ 1344715 h 4963245"/>
              <a:gd name="connsiteX3" fmla="*/ 6858000 w 6858001"/>
              <a:gd name="connsiteY3" fmla="*/ 4963245 h 4963245"/>
              <a:gd name="connsiteX4" fmla="*/ 0 w 6858001"/>
              <a:gd name="connsiteY4" fmla="*/ 4963244 h 4963245"/>
              <a:gd name="connsiteX5" fmla="*/ 0 w 6858001"/>
              <a:gd name="connsiteY5" fmla="*/ 900697 h 4963245"/>
              <a:gd name="connsiteX6" fmla="*/ 1 w 6858001"/>
              <a:gd name="connsiteY6" fmla="*/ 900697 h 4963245"/>
              <a:gd name="connsiteX7" fmla="*/ 1 w 6858001"/>
              <a:gd name="connsiteY7" fmla="*/ 0 h 4963245"/>
              <a:gd name="connsiteX8" fmla="*/ 40463 w 6858001"/>
              <a:gd name="connsiteY8" fmla="*/ 5883 h 4963245"/>
              <a:gd name="connsiteX9" fmla="*/ 159107 w 6858001"/>
              <a:gd name="connsiteY9" fmla="*/ 23196 h 4963245"/>
              <a:gd name="connsiteX10" fmla="*/ 245518 w 6858001"/>
              <a:gd name="connsiteY10" fmla="*/ 35299 h 4963245"/>
              <a:gd name="connsiteX11" fmla="*/ 348388 w 6858001"/>
              <a:gd name="connsiteY11" fmla="*/ 48073 h 4963245"/>
              <a:gd name="connsiteX12" fmla="*/ 470460 w 6858001"/>
              <a:gd name="connsiteY12" fmla="*/ 63369 h 4963245"/>
              <a:gd name="connsiteX13" fmla="*/ 605563 w 6858001"/>
              <a:gd name="connsiteY13" fmla="*/ 79506 h 4963245"/>
              <a:gd name="connsiteX14" fmla="*/ 757810 w 6858001"/>
              <a:gd name="connsiteY14" fmla="*/ 96483 h 4963245"/>
              <a:gd name="connsiteX15" fmla="*/ 923774 w 6858001"/>
              <a:gd name="connsiteY15" fmla="*/ 114469 h 4963245"/>
              <a:gd name="connsiteX16" fmla="*/ 1104139 w 6858001"/>
              <a:gd name="connsiteY16" fmla="*/ 132454 h 4963245"/>
              <a:gd name="connsiteX17" fmla="*/ 1296163 w 6858001"/>
              <a:gd name="connsiteY17" fmla="*/ 150776 h 4963245"/>
              <a:gd name="connsiteX18" fmla="*/ 1503275 w 6858001"/>
              <a:gd name="connsiteY18" fmla="*/ 167753 h 4963245"/>
              <a:gd name="connsiteX19" fmla="*/ 1719988 w 6858001"/>
              <a:gd name="connsiteY19" fmla="*/ 184058 h 4963245"/>
              <a:gd name="connsiteX20" fmla="*/ 1949045 w 6858001"/>
              <a:gd name="connsiteY20" fmla="*/ 198849 h 4963245"/>
              <a:gd name="connsiteX21" fmla="*/ 2187703 w 6858001"/>
              <a:gd name="connsiteY21" fmla="*/ 212969 h 4963245"/>
              <a:gd name="connsiteX22" fmla="*/ 2436649 w 6858001"/>
              <a:gd name="connsiteY22" fmla="*/ 226248 h 4963245"/>
              <a:gd name="connsiteX23" fmla="*/ 2564208 w 6858001"/>
              <a:gd name="connsiteY23" fmla="*/ 230955 h 4963245"/>
              <a:gd name="connsiteX24" fmla="*/ 2694509 w 6858001"/>
              <a:gd name="connsiteY24" fmla="*/ 236165 h 4963245"/>
              <a:gd name="connsiteX25" fmla="*/ 2826868 w 6858001"/>
              <a:gd name="connsiteY25" fmla="*/ 241040 h 4963245"/>
              <a:gd name="connsiteX26" fmla="*/ 2959914 w 6858001"/>
              <a:gd name="connsiteY26" fmla="*/ 244234 h 4963245"/>
              <a:gd name="connsiteX27" fmla="*/ 3095702 w 6858001"/>
              <a:gd name="connsiteY27" fmla="*/ 247091 h 4963245"/>
              <a:gd name="connsiteX28" fmla="*/ 3232862 w 6858001"/>
              <a:gd name="connsiteY28" fmla="*/ 250117 h 4963245"/>
              <a:gd name="connsiteX29" fmla="*/ 3372765 w 6858001"/>
              <a:gd name="connsiteY29" fmla="*/ 252134 h 4963245"/>
              <a:gd name="connsiteX30" fmla="*/ 3514040 w 6858001"/>
              <a:gd name="connsiteY30" fmla="*/ 252134 h 4963245"/>
              <a:gd name="connsiteX31" fmla="*/ 3656686 w 6858001"/>
              <a:gd name="connsiteY31" fmla="*/ 253142 h 4963245"/>
              <a:gd name="connsiteX32" fmla="*/ 3800704 w 6858001"/>
              <a:gd name="connsiteY32" fmla="*/ 252134 h 4963245"/>
              <a:gd name="connsiteX33" fmla="*/ 3946780 w 6858001"/>
              <a:gd name="connsiteY33" fmla="*/ 250117 h 4963245"/>
              <a:gd name="connsiteX34" fmla="*/ 4092855 w 6858001"/>
              <a:gd name="connsiteY34" fmla="*/ 248268 h 4963245"/>
              <a:gd name="connsiteX35" fmla="*/ 4240988 w 6858001"/>
              <a:gd name="connsiteY35" fmla="*/ 244234 h 4963245"/>
              <a:gd name="connsiteX36" fmla="*/ 4390492 w 6858001"/>
              <a:gd name="connsiteY36" fmla="*/ 240032 h 4963245"/>
              <a:gd name="connsiteX37" fmla="*/ 4539997 w 6858001"/>
              <a:gd name="connsiteY37" fmla="*/ 235157 h 4963245"/>
              <a:gd name="connsiteX38" fmla="*/ 4690873 w 6858001"/>
              <a:gd name="connsiteY38" fmla="*/ 228266 h 4963245"/>
              <a:gd name="connsiteX39" fmla="*/ 4843120 w 6858001"/>
              <a:gd name="connsiteY39" fmla="*/ 220029 h 4963245"/>
              <a:gd name="connsiteX40" fmla="*/ 4996054 w 6858001"/>
              <a:gd name="connsiteY40" fmla="*/ 212129 h 4963245"/>
              <a:gd name="connsiteX41" fmla="*/ 5148987 w 6858001"/>
              <a:gd name="connsiteY41" fmla="*/ 202044 h 4963245"/>
              <a:gd name="connsiteX42" fmla="*/ 5303978 w 6858001"/>
              <a:gd name="connsiteY42" fmla="*/ 189941 h 4963245"/>
              <a:gd name="connsiteX43" fmla="*/ 5456911 w 6858001"/>
              <a:gd name="connsiteY43" fmla="*/ 177839 h 4963245"/>
              <a:gd name="connsiteX44" fmla="*/ 5612588 w 6858001"/>
              <a:gd name="connsiteY44" fmla="*/ 163887 h 4963245"/>
              <a:gd name="connsiteX45" fmla="*/ 5768950 w 6858001"/>
              <a:gd name="connsiteY45" fmla="*/ 148591 h 4963245"/>
              <a:gd name="connsiteX46" fmla="*/ 5923255 w 6858001"/>
              <a:gd name="connsiteY46" fmla="*/ 132455 h 4963245"/>
              <a:gd name="connsiteX47" fmla="*/ 6079618 w 6858001"/>
              <a:gd name="connsiteY47" fmla="*/ 113629 h 4963245"/>
              <a:gd name="connsiteX48" fmla="*/ 6235294 w 6858001"/>
              <a:gd name="connsiteY48" fmla="*/ 93458 h 4963245"/>
              <a:gd name="connsiteX49" fmla="*/ 6391657 w 6858001"/>
              <a:gd name="connsiteY49" fmla="*/ 73455 h 4963245"/>
              <a:gd name="connsiteX50" fmla="*/ 6547333 w 6858001"/>
              <a:gd name="connsiteY50" fmla="*/ 50091 h 4963245"/>
              <a:gd name="connsiteX51" fmla="*/ 6702324 w 6858001"/>
              <a:gd name="connsiteY51" fmla="*/ 26222 h 496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63245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4963245"/>
                </a:lnTo>
                <a:lnTo>
                  <a:pt x="0" y="4963244"/>
                </a:lnTo>
                <a:lnTo>
                  <a:pt x="0" y="900697"/>
                </a:lnTo>
                <a:lnTo>
                  <a:pt x="1" y="90069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19" name="Graphic 18" descr="Health">
            <a:extLst>
              <a:ext uri="{FF2B5EF4-FFF2-40B4-BE49-F238E27FC236}">
                <a16:creationId xmlns:a16="http://schemas.microsoft.com/office/drawing/2014/main" id="{1870C1CE-E120-4BC4-91EA-F4C5BD497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9871" y="1721993"/>
            <a:ext cx="3414010" cy="3414010"/>
          </a:xfrm>
          <a:prstGeom prst="rect">
            <a:avLst/>
          </a:prstGeom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AE47C-7158-464A-853C-07D8CF0C4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40" y="1816931"/>
            <a:ext cx="6188189" cy="378541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Fog Off Clothing – “Our mission is to make a difference in the lives of those affected by a mental health disorder. This is accomplished by giving a voice along with a vessel to spread our message and fight the stigma.”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39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CD906-64BC-437E-81E1-5EC35ABA5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Fogoff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53D861-69D4-43CC-9C65-38CFD05EEA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965349"/>
              </p:ext>
            </p:extLst>
          </p:nvPr>
        </p:nvGraphicFramePr>
        <p:xfrm>
          <a:off x="648930" y="2275188"/>
          <a:ext cx="10895370" cy="4364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6429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4BA1669898C84A9D0A7CD88DD86DEE" ma:contentTypeVersion="7" ma:contentTypeDescription="Create a new document." ma:contentTypeScope="" ma:versionID="c3bc4c656b89b926000d545e7200fcba">
  <xsd:schema xmlns:xsd="http://www.w3.org/2001/XMLSchema" xmlns:xs="http://www.w3.org/2001/XMLSchema" xmlns:p="http://schemas.microsoft.com/office/2006/metadata/properties" xmlns:ns1="http://schemas.microsoft.com/sharepoint/v3" xmlns:ns2="3c924a6b-2f35-4917-a7f8-b3e917a78ebf" targetNamespace="http://schemas.microsoft.com/office/2006/metadata/properties" ma:root="true" ma:fieldsID="7f94b65606a0d36bb6a04bca121ff855" ns1:_="" ns2:_="">
    <xsd:import namespace="http://schemas.microsoft.com/sharepoint/v3"/>
    <xsd:import namespace="3c924a6b-2f35-4917-a7f8-b3e917a78eb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24a6b-2f35-4917-a7f8-b3e917a78ebf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5ce769ce-cfb9-46d6-b0af-6a04f9ac84e5}" ma:internalName="Blog_x0020_Category" ma:readOnly="false" ma:showField="Title" ma:web="3c924a6b-2f35-4917-a7f8-b3e917a78eb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3c924a6b-2f35-4917-a7f8-b3e917a78ebf">36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B641916-756C-449A-B14D-6F99141D0C29}"/>
</file>

<file path=customXml/itemProps2.xml><?xml version="1.0" encoding="utf-8"?>
<ds:datastoreItem xmlns:ds="http://schemas.openxmlformats.org/officeDocument/2006/customXml" ds:itemID="{EBA31E84-9E9C-49C5-A1D8-1BFC512B5B57}"/>
</file>

<file path=customXml/itemProps3.xml><?xml version="1.0" encoding="utf-8"?>
<ds:datastoreItem xmlns:ds="http://schemas.openxmlformats.org/officeDocument/2006/customXml" ds:itemID="{670AE7B2-CF6E-4C7F-AC43-8D8D0A3C9C88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1359</Words>
  <Application>Microsoft Office PowerPoint</Application>
  <PresentationFormat>Widescreen</PresentationFormat>
  <Paragraphs>131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Rounded MT Bold</vt:lpstr>
      <vt:lpstr>Century Gothic</vt:lpstr>
      <vt:lpstr>Wingdings 3</vt:lpstr>
      <vt:lpstr>Ion</vt:lpstr>
      <vt:lpstr>Branding Yourself</vt:lpstr>
      <vt:lpstr>What is a Brand</vt:lpstr>
      <vt:lpstr>Mission Statement</vt:lpstr>
      <vt:lpstr>For Example</vt:lpstr>
      <vt:lpstr>For Example</vt:lpstr>
      <vt:lpstr>tentree</vt:lpstr>
      <vt:lpstr>tentree</vt:lpstr>
      <vt:lpstr>For Example</vt:lpstr>
      <vt:lpstr>Fogoff</vt:lpstr>
      <vt:lpstr>Brand Yourself</vt:lpstr>
      <vt:lpstr>3 Steps To Create A Powerful Brand Branding means creating a strong identity and sharing it with customers in all their interactions with you.</vt:lpstr>
      <vt:lpstr>How can you come up with a good brand name?   </vt:lpstr>
      <vt:lpstr>PowerPoint Presentation</vt:lpstr>
      <vt:lpstr>PowerPoint Presentation</vt:lpstr>
      <vt:lpstr>PowerPoint Presentation</vt:lpstr>
      <vt:lpstr>How to create a logo: with a well-designed logo, potential clients can instantly discover how your business can serve them. Do you know these?</vt:lpstr>
      <vt:lpstr>There are three types of logos:</vt:lpstr>
      <vt:lpstr>Your logo should mean something and not just be random.  It should communicate something about your business.   </vt:lpstr>
      <vt:lpstr>If this isn’t enough, here are some other tactics:        </vt:lpstr>
      <vt:lpstr> </vt:lpstr>
      <vt:lpstr>PowerPoint Presentation</vt:lpstr>
      <vt:lpstr>Slogans</vt:lpstr>
      <vt:lpstr>Alliteration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Branding Yourself</dc:title>
  <dc:creator>Hiltz, Marion     (ASD-W)</dc:creator>
  <cp:lastModifiedBy>Hiltz, Marion     (ASD-W)</cp:lastModifiedBy>
  <cp:revision>1</cp:revision>
  <dcterms:created xsi:type="dcterms:W3CDTF">2020-05-06T14:23:25Z</dcterms:created>
  <dcterms:modified xsi:type="dcterms:W3CDTF">2020-05-06T14:25:07Z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0x010100C54BA1669898C84A9D0A7CD88DD86DEE</vt:lpwstr>
  </property>
</Properties>
</file>